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Fontdiner Rob" panose="00000400000000000000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91E"/>
    <a:srgbClr val="F84E5E"/>
    <a:srgbClr val="FFFFFF"/>
    <a:srgbClr val="DC3C5A"/>
    <a:srgbClr val="409DD6"/>
    <a:srgbClr val="002060"/>
    <a:srgbClr val="298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32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71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33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787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99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705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3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108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801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993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008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3B7C-2BD6-40B3-9823-AB56C7503AE5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47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21/12/Betty-Boop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33" y="-275787"/>
            <a:ext cx="4228166" cy="80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 descr="https://www.megaidea.net/wp-content/uploads/2019/04/marco-invitacion-negro-rojo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5" y="455163"/>
            <a:ext cx="5513294" cy="668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gaidea.net"/>
          <p:cNvSpPr txBox="1"/>
          <p:nvPr/>
        </p:nvSpPr>
        <p:spPr>
          <a:xfrm>
            <a:off x="456839" y="2554928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84E5E"/>
                </a:solidFill>
                <a:effectLst/>
                <a:latin typeface="Glowworm Rob" panose="020F0804020102020204" pitchFamily="34" charset="0"/>
              </a:rPr>
              <a:t>CUMPLE </a:t>
            </a:r>
            <a:r>
              <a:rPr lang="es-PE" sz="5000" dirty="0" smtClean="0">
                <a:solidFill>
                  <a:srgbClr val="F84E5E"/>
                </a:solidFill>
                <a:effectLst/>
                <a:latin typeface="Glowworm Rob" panose="020F0804020102020204" pitchFamily="34" charset="0"/>
              </a:rPr>
              <a:t>30 </a:t>
            </a:r>
            <a:endParaRPr lang="es-PE" sz="5000" dirty="0">
              <a:solidFill>
                <a:srgbClr val="F84E5E"/>
              </a:solidFill>
              <a:effectLst/>
              <a:latin typeface="Glowworm Rob" panose="020F0804020102020204" pitchFamily="34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999311" y="3415499"/>
            <a:ext cx="410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FFFFF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FFFFF"/>
              </a:solidFill>
              <a:latin typeface="Glowworm Rob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803951" y="4612356"/>
            <a:ext cx="42147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84E5E"/>
                </a:solidFill>
                <a:latin typeface="Glowworm Rob" panose="020F0804020102020204" pitchFamily="34" charset="0"/>
              </a:rPr>
              <a:t>Dia: </a:t>
            </a:r>
            <a:r>
              <a:rPr lang="es-PE" sz="2500" dirty="0" smtClean="0">
                <a:solidFill>
                  <a:srgbClr val="F84E5E"/>
                </a:solidFill>
                <a:latin typeface="Glowworm Rob" panose="020F0804020102020204" pitchFamily="34" charset="0"/>
              </a:rPr>
              <a:t>Lunes 3 de </a:t>
            </a:r>
            <a:r>
              <a:rPr lang="es-PE" sz="2500" dirty="0" smtClean="0">
                <a:solidFill>
                  <a:srgbClr val="F84E5E"/>
                </a:solidFill>
                <a:latin typeface="Glowworm Rob" panose="020F0804020102020204" pitchFamily="34" charset="0"/>
              </a:rPr>
              <a:t>Enero </a:t>
            </a:r>
            <a:r>
              <a:rPr lang="es-PE" sz="2500" dirty="0" smtClean="0">
                <a:solidFill>
                  <a:srgbClr val="F84E5E"/>
                </a:solidFill>
                <a:latin typeface="Glowworm Rob" panose="020F0804020102020204" pitchFamily="34" charset="0"/>
              </a:rPr>
              <a:t>Hora</a:t>
            </a:r>
            <a:r>
              <a:rPr lang="es-PE" sz="2500" dirty="0" smtClean="0">
                <a:solidFill>
                  <a:srgbClr val="F84E5E"/>
                </a:solidFill>
                <a:latin typeface="Glowworm Rob" panose="020F0804020102020204" pitchFamily="34" charset="0"/>
              </a:rPr>
              <a:t>: </a:t>
            </a:r>
            <a:r>
              <a:rPr lang="es-PE" sz="2500" dirty="0" smtClean="0">
                <a:solidFill>
                  <a:srgbClr val="F84E5E"/>
                </a:solidFill>
                <a:latin typeface="Glowworm Rob" panose="020F0804020102020204" pitchFamily="34" charset="0"/>
              </a:rPr>
              <a:t>8</a:t>
            </a:r>
            <a:r>
              <a:rPr lang="es-PE" sz="2500" dirty="0" smtClean="0">
                <a:solidFill>
                  <a:srgbClr val="F84E5E"/>
                </a:solidFill>
                <a:latin typeface="Glowworm Rob" panose="020F0804020102020204" pitchFamily="34" charset="0"/>
              </a:rPr>
              <a:t>:00 </a:t>
            </a:r>
            <a:r>
              <a:rPr lang="es-PE" sz="2500" dirty="0" smtClean="0">
                <a:solidFill>
                  <a:srgbClr val="F84E5E"/>
                </a:solidFill>
                <a:latin typeface="Glowworm Rob" panose="020F0804020102020204" pitchFamily="34" charset="0"/>
              </a:rPr>
              <a:t>pm </a:t>
            </a:r>
          </a:p>
          <a:p>
            <a:pPr algn="ctr"/>
            <a:r>
              <a:rPr lang="es-PE" sz="2500" dirty="0" smtClean="0">
                <a:solidFill>
                  <a:srgbClr val="F84E5E"/>
                </a:solidFill>
                <a:latin typeface="Glowworm Rob" panose="020F0804020102020204" pitchFamily="34" charset="0"/>
              </a:rPr>
              <a:t>Lugar: Calle Leguia #10</a:t>
            </a:r>
            <a:endParaRPr lang="es-PE" sz="2500" dirty="0">
              <a:solidFill>
                <a:srgbClr val="F84E5E"/>
              </a:solidFill>
              <a:latin typeface="Glowworm Rob" panose="020F08040201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456840" y="1478458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FFFFFF"/>
                </a:solidFill>
                <a:latin typeface="Fontdiner Rob" panose="00000400000000000000" pitchFamily="2" charset="0"/>
              </a:rPr>
              <a:t>Christell</a:t>
            </a:r>
            <a:endParaRPr lang="es-PE" sz="6600" dirty="0">
              <a:solidFill>
                <a:srgbClr val="FFFFFF"/>
              </a:solidFill>
              <a:latin typeface="Fontdiner Rob" panose="00000400000000000000" pitchFamily="2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696793" y="688214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E2091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E2091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36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24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Fontdiner Rob</vt:lpstr>
      <vt:lpstr>Arial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Betty Boop</cp:keywords>
  <cp:lastModifiedBy>User</cp:lastModifiedBy>
  <cp:revision>15</cp:revision>
  <dcterms:created xsi:type="dcterms:W3CDTF">2021-07-12T22:45:26Z</dcterms:created>
  <dcterms:modified xsi:type="dcterms:W3CDTF">2021-12-24T01:39:30Z</dcterms:modified>
</cp:coreProperties>
</file>