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Lobster-Bonifiesta.com" panose="02000506000000020003" pitchFamily="50" charset="0"/>
      <p:regular r:id="rId3"/>
    </p:embeddedFont>
    <p:embeddedFont>
      <p:font typeface="Porky's" panose="00000700000000000000" pitchFamily="2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Elixir Brush Rob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6B4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03/01/2022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3727546"/>
            <a:ext cx="259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Sábado 3 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Abril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5:00 </a:t>
            </a:r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1161289" y="5307850"/>
            <a:ext cx="2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33 </a:t>
            </a:r>
            <a:r>
              <a:rPr lang="es-PE" sz="20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Canterbury </a:t>
            </a:r>
            <a:r>
              <a:rPr lang="es-PE" sz="2000" dirty="0" err="1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Tpke</a:t>
            </a:r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20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Norwich </a:t>
            </a:r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CT 06360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219790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786B4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sp>
        <p:nvSpPr>
          <p:cNvPr id="40" name="Bonifiesta.com"/>
          <p:cNvSpPr txBox="1"/>
          <p:nvPr/>
        </p:nvSpPr>
        <p:spPr>
          <a:xfrm>
            <a:off x="1324103" y="2681351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 Primer Añito</a:t>
            </a:r>
            <a:endParaRPr lang="es-PE" sz="27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pic>
        <p:nvPicPr>
          <p:cNvPr id="42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>
            <a:off x="3529176" y="244657"/>
            <a:ext cx="1377401" cy="1975466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26" y="6086896"/>
            <a:ext cx="680963" cy="666858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56" y="3613826"/>
            <a:ext cx="640756" cy="594479"/>
          </a:xfrm>
          <a:prstGeom prst="rect">
            <a:avLst/>
          </a:prstGeom>
        </p:spPr>
      </p:pic>
      <p:pic>
        <p:nvPicPr>
          <p:cNvPr id="36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2" y="3708687"/>
            <a:ext cx="640756" cy="594479"/>
          </a:xfrm>
          <a:prstGeom prst="rect">
            <a:avLst/>
          </a:prstGeom>
        </p:spPr>
      </p:pic>
      <p:pic>
        <p:nvPicPr>
          <p:cNvPr id="37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4" y="3080211"/>
            <a:ext cx="516899" cy="479567"/>
          </a:xfrm>
          <a:prstGeom prst="rect">
            <a:avLst/>
          </a:prstGeom>
        </p:spPr>
      </p:pic>
      <p:pic>
        <p:nvPicPr>
          <p:cNvPr id="38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8" y="3025173"/>
            <a:ext cx="516899" cy="479567"/>
          </a:xfrm>
          <a:prstGeom prst="rect">
            <a:avLst/>
          </a:prstGeom>
        </p:spPr>
      </p:pic>
      <p:pic>
        <p:nvPicPr>
          <p:cNvPr id="41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22095"/>
          <a:stretch/>
        </p:blipFill>
        <p:spPr>
          <a:xfrm flipH="1">
            <a:off x="160027" y="453091"/>
            <a:ext cx="1377401" cy="1975466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533">
            <a:off x="159658" y="5258039"/>
            <a:ext cx="1054799" cy="1832103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993">
            <a:off x="2959029" y="589497"/>
            <a:ext cx="1158269" cy="1566045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94" y="5209170"/>
            <a:ext cx="951935" cy="1870538"/>
          </a:xfrm>
          <a:prstGeom prst="rect">
            <a:avLst/>
          </a:prstGeom>
        </p:spPr>
      </p:pic>
      <p:pic>
        <p:nvPicPr>
          <p:cNvPr id="26" name="bonifiesta.com" descr="https://www.megaidea.net/wp-content/uploads/2020/03/Backyardigans-565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767">
            <a:off x="689799" y="679598"/>
            <a:ext cx="1461887" cy="162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934">
            <a:off x="1767706" y="227575"/>
            <a:ext cx="1431284" cy="2205236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" y="1895424"/>
            <a:ext cx="4423737" cy="1025149"/>
          </a:xfrm>
          <a:prstGeom prst="rect">
            <a:avLst/>
          </a:prstGeom>
        </p:spPr>
      </p:pic>
      <p:sp>
        <p:nvSpPr>
          <p:cNvPr id="30" name="www.bonifiesta.com"/>
          <p:cNvSpPr txBox="1"/>
          <p:nvPr/>
        </p:nvSpPr>
        <p:spPr>
          <a:xfrm>
            <a:off x="1140869" y="2332029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000" dirty="0">
                <a:solidFill>
                  <a:schemeClr val="bg1"/>
                </a:solidFill>
                <a:latin typeface="Elixir Brush Rob" pitchFamily="2" charset="0"/>
              </a:rPr>
              <a:t>Tesla Betlem</a:t>
            </a:r>
          </a:p>
        </p:txBody>
      </p:sp>
      <p:pic>
        <p:nvPicPr>
          <p:cNvPr id="46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732080" y="2290901"/>
            <a:ext cx="375826" cy="360962"/>
          </a:xfrm>
          <a:prstGeom prst="rect">
            <a:avLst/>
          </a:prstGeom>
        </p:spPr>
      </p:pic>
      <p:pic>
        <p:nvPicPr>
          <p:cNvPr id="47" name="Bonifiesta.co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83" r="79348" b="79493"/>
          <a:stretch/>
        </p:blipFill>
        <p:spPr>
          <a:xfrm>
            <a:off x="3920574" y="2261686"/>
            <a:ext cx="375826" cy="360962"/>
          </a:xfrm>
          <a:prstGeom prst="rect">
            <a:avLst/>
          </a:prstGeom>
        </p:spPr>
      </p:pic>
      <p:sp>
        <p:nvSpPr>
          <p:cNvPr id="29" name="Megaidea.net"/>
          <p:cNvSpPr txBox="1"/>
          <p:nvPr/>
        </p:nvSpPr>
        <p:spPr>
          <a:xfrm>
            <a:off x="50749" y="6735883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51294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51294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40" grpId="0"/>
      <p:bldP spid="40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Lobster-Bonifiesta.com</vt:lpstr>
      <vt:lpstr>Arial</vt:lpstr>
      <vt:lpstr>Porky's</vt:lpstr>
      <vt:lpstr>Calibri Light</vt:lpstr>
      <vt:lpstr>Elixir Brush Rob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Backyardigans Girl</cp:keywords>
  <cp:lastModifiedBy>User</cp:lastModifiedBy>
  <cp:revision>142</cp:revision>
  <dcterms:created xsi:type="dcterms:W3CDTF">2018-10-27T00:59:17Z</dcterms:created>
  <dcterms:modified xsi:type="dcterms:W3CDTF">2022-01-03T18:36:21Z</dcterms:modified>
</cp:coreProperties>
</file>