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8" r:id="rId1"/>
  </p:sldMasterIdLst>
  <p:sldIdLst>
    <p:sldId id="256" r:id="rId2"/>
  </p:sldIdLst>
  <p:sldSz cx="5040313" cy="7199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golian Baiti" panose="03000500000000000000" pitchFamily="66" charset="0"/>
      <p:regular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Gretoon02-Rob" pitchFamily="2" charset="0"/>
      <p:regular r:id="rId10"/>
    </p:embeddedFont>
    <p:embeddedFont>
      <p:font typeface="Moda Robnei" pitchFamily="2" charset="0"/>
      <p:regular r:id="rId11"/>
    </p:embeddedFont>
    <p:embeddedFont>
      <p:font typeface="OogieBoogie" panose="00000400000000000000" pitchFamily="2" charset="0"/>
      <p:regular r:id="rId12"/>
    </p:embeddedFont>
  </p:embeddedFontLst>
  <p:defaultTextStyle>
    <a:defPPr>
      <a:defRPr lang="en-US"/>
    </a:defPPr>
    <a:lvl1pPr marL="0" algn="l" defTabSz="554325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1pPr>
    <a:lvl2pPr marL="277163" algn="l" defTabSz="554325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2pPr>
    <a:lvl3pPr marL="554325" algn="l" defTabSz="554325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3pPr>
    <a:lvl4pPr marL="831488" algn="l" defTabSz="554325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4pPr>
    <a:lvl5pPr marL="1108651" algn="l" defTabSz="554325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5pPr>
    <a:lvl6pPr marL="1385813" algn="l" defTabSz="554325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6pPr>
    <a:lvl7pPr marL="1662976" algn="l" defTabSz="554325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7pPr>
    <a:lvl8pPr marL="1940138" algn="l" defTabSz="554325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8pPr>
    <a:lvl9pPr marL="2217301" algn="l" defTabSz="554325" rtl="0" eaLnBrk="1" latinLnBrk="0" hangingPunct="1">
      <a:defRPr sz="10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D2C"/>
    <a:srgbClr val="8EC04C"/>
    <a:srgbClr val="008646"/>
    <a:srgbClr val="531C0D"/>
    <a:srgbClr val="800000"/>
    <a:srgbClr val="83613C"/>
    <a:srgbClr val="F03E24"/>
    <a:srgbClr val="017AC1"/>
    <a:srgbClr val="F9CD1C"/>
    <a:srgbClr val="026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23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4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3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3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9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4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1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1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4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2D5D-D07F-4F2B-8B42-17FB94D1A581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2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D2D5D-D07F-4F2B-8B42-17FB94D1A581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CFC03-9992-49A7-82DA-4E90553AB92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9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7000" r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76" y="460168"/>
            <a:ext cx="4291662" cy="5374575"/>
          </a:xfrm>
          <a:prstGeom prst="rect">
            <a:avLst/>
          </a:prstGeom>
        </p:spPr>
      </p:pic>
      <p:sp>
        <p:nvSpPr>
          <p:cNvPr id="13" name="Bonifiesta.com"/>
          <p:cNvSpPr txBox="1"/>
          <p:nvPr/>
        </p:nvSpPr>
        <p:spPr>
          <a:xfrm>
            <a:off x="1671355" y="3840516"/>
            <a:ext cx="1662635" cy="386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910" b="1" dirty="0" smtClean="0">
                <a:latin typeface="Moda Robnei" pitchFamily="2" charset="0"/>
              </a:rPr>
              <a:t>Hora: 4:00 </a:t>
            </a:r>
            <a:r>
              <a:rPr lang="es-PE" sz="1910" b="1" dirty="0">
                <a:latin typeface="Moda Robnei" pitchFamily="2" charset="0"/>
              </a:rPr>
              <a:t>pm</a:t>
            </a:r>
            <a:endParaRPr lang="en-US" sz="1910" b="1" dirty="0">
              <a:latin typeface="Moda Robnei" pitchFamily="2" charset="0"/>
            </a:endParaRPr>
          </a:p>
        </p:txBody>
      </p:sp>
      <p:sp>
        <p:nvSpPr>
          <p:cNvPr id="15" name="Bonifiesta.com"/>
          <p:cNvSpPr txBox="1"/>
          <p:nvPr/>
        </p:nvSpPr>
        <p:spPr>
          <a:xfrm rot="21073288">
            <a:off x="1380658" y="4240639"/>
            <a:ext cx="2438098" cy="405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37" dirty="0" smtClean="0">
                <a:latin typeface="Moda Robnei" pitchFamily="2" charset="0"/>
              </a:rPr>
              <a:t>No faltes</a:t>
            </a:r>
            <a:r>
              <a:rPr lang="es-PE" sz="2037" dirty="0">
                <a:latin typeface="Moda Robnei" pitchFamily="2" charset="0"/>
              </a:rPr>
              <a:t>..!!</a:t>
            </a:r>
            <a:endParaRPr lang="en-US" sz="2037" dirty="0">
              <a:latin typeface="Moda Robnei" pitchFamily="2" charset="0"/>
            </a:endParaRPr>
          </a:p>
        </p:txBody>
      </p:sp>
      <p:sp>
        <p:nvSpPr>
          <p:cNvPr id="20" name="Bonifiesta.com"/>
          <p:cNvSpPr txBox="1"/>
          <p:nvPr/>
        </p:nvSpPr>
        <p:spPr>
          <a:xfrm>
            <a:off x="1494223" y="2298987"/>
            <a:ext cx="2016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200" b="1" dirty="0">
                <a:solidFill>
                  <a:srgbClr val="8EC04C"/>
                </a:solidFill>
                <a:latin typeface="Moda Robnei" pitchFamily="2" charset="0"/>
              </a:rPr>
              <a:t>SÁBADO 30 </a:t>
            </a:r>
          </a:p>
          <a:p>
            <a:pPr algn="ctr"/>
            <a:r>
              <a:rPr lang="es-PE" sz="2200" b="1" dirty="0">
                <a:solidFill>
                  <a:srgbClr val="8EC04C"/>
                </a:solidFill>
                <a:latin typeface="Moda Robnei" pitchFamily="2" charset="0"/>
              </a:rPr>
              <a:t>DE NOVIEMBRE</a:t>
            </a:r>
            <a:endParaRPr lang="en-US" sz="2200" b="1" dirty="0">
              <a:solidFill>
                <a:srgbClr val="8EC04C"/>
              </a:solidFill>
              <a:latin typeface="Moda Robnei" pitchFamily="2" charset="0"/>
            </a:endParaRPr>
          </a:p>
        </p:txBody>
      </p:sp>
      <p:sp>
        <p:nvSpPr>
          <p:cNvPr id="22" name="Bonifiesta.com"/>
          <p:cNvSpPr txBox="1"/>
          <p:nvPr/>
        </p:nvSpPr>
        <p:spPr>
          <a:xfrm>
            <a:off x="944389" y="3007817"/>
            <a:ext cx="320306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700" b="1" dirty="0">
                <a:latin typeface="Moda Robnei" pitchFamily="2" charset="0"/>
              </a:rPr>
              <a:t>CALLE LUIS VALCARCEL</a:t>
            </a:r>
          </a:p>
          <a:p>
            <a:pPr algn="ctr"/>
            <a:r>
              <a:rPr lang="es-PE" sz="1700" b="1" dirty="0">
                <a:latin typeface="Moda Robnei" pitchFamily="2" charset="0"/>
              </a:rPr>
              <a:t>A-17 – CERCA AL MERCADO</a:t>
            </a:r>
          </a:p>
          <a:p>
            <a:pPr algn="ctr"/>
            <a:r>
              <a:rPr lang="es-PE" sz="1700" b="1" dirty="0">
                <a:latin typeface="Moda Robnei" pitchFamily="2" charset="0"/>
              </a:rPr>
              <a:t>LA UNION</a:t>
            </a:r>
            <a:endParaRPr lang="en-US" sz="1700" b="1" dirty="0">
              <a:latin typeface="Moda Robnei" pitchFamily="2" charset="0"/>
            </a:endParaRPr>
          </a:p>
        </p:txBody>
      </p:sp>
      <p:pic>
        <p:nvPicPr>
          <p:cNvPr id="14" name="bonifiesta.com" descr="https://www.megaidea.net/wp-content/uploads/2020/10/Baby-Yoda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633" y="4575357"/>
            <a:ext cx="3003645" cy="264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onifiesta.com" descr="https://www.megaidea.net/wp-content/uploads/2020/10/baby-yoda-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" y="4772432"/>
            <a:ext cx="1993535" cy="224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onifiesta.com"/>
          <p:cNvSpPr txBox="1"/>
          <p:nvPr/>
        </p:nvSpPr>
        <p:spPr>
          <a:xfrm>
            <a:off x="1363971" y="1314216"/>
            <a:ext cx="2436299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500" dirty="0">
                <a:solidFill>
                  <a:srgbClr val="539724"/>
                </a:solidFill>
                <a:effectLst>
                  <a:glow rad="127000">
                    <a:schemeClr val="bg1"/>
                  </a:glow>
                </a:effectLst>
                <a:latin typeface="OogieBoogie" panose="00000400000000000000" pitchFamily="2" charset="0"/>
                <a:cs typeface="Mongolian Baiti" panose="03000500000000000000" pitchFamily="66" charset="0"/>
              </a:rPr>
              <a:t>IGNACIO</a:t>
            </a:r>
          </a:p>
        </p:txBody>
      </p:sp>
      <p:sp>
        <p:nvSpPr>
          <p:cNvPr id="10" name="Bonifiesta.com"/>
          <p:cNvSpPr txBox="1"/>
          <p:nvPr/>
        </p:nvSpPr>
        <p:spPr>
          <a:xfrm>
            <a:off x="1694697" y="1947486"/>
            <a:ext cx="177484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glow rad="190500">
                    <a:srgbClr val="5B3C28"/>
                  </a:glow>
                </a:effectLst>
                <a:latin typeface="Gretoon02-Rob" pitchFamily="2" charset="0"/>
                <a:cs typeface="Mongolian Baiti" panose="03000500000000000000" pitchFamily="66" charset="0"/>
              </a:rPr>
              <a:t>Cumple 11</a:t>
            </a:r>
            <a:endParaRPr lang="en-US" sz="2000" dirty="0">
              <a:solidFill>
                <a:schemeClr val="bg1"/>
              </a:solidFill>
              <a:effectLst>
                <a:glow rad="190500">
                  <a:srgbClr val="5B3C28"/>
                </a:glow>
              </a:effectLst>
              <a:latin typeface="Gretoon02-Rob" pitchFamily="2" charset="0"/>
              <a:cs typeface="Mongolian Baiti" panose="03000500000000000000" pitchFamily="66" charset="0"/>
            </a:endParaRPr>
          </a:p>
        </p:txBody>
      </p:sp>
      <p:pic>
        <p:nvPicPr>
          <p:cNvPr id="17" name="bonifiesta.com" descr="https://www.megaidea.net/wp-content/uploads/2020/10/baby-yoda-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87" y="52408"/>
            <a:ext cx="1295640" cy="129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gaidea.net"/>
          <p:cNvSpPr txBox="1"/>
          <p:nvPr/>
        </p:nvSpPr>
        <p:spPr>
          <a:xfrm>
            <a:off x="-12619" y="6734392"/>
            <a:ext cx="5030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solidFill>
                  <a:srgbClr val="008646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400" b="1" dirty="0">
              <a:solidFill>
                <a:srgbClr val="008646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09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25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Calibri</vt:lpstr>
      <vt:lpstr>Arial</vt:lpstr>
      <vt:lpstr>Mongolian Baiti</vt:lpstr>
      <vt:lpstr>Calibri Light</vt:lpstr>
      <vt:lpstr>Gretoon02-Rob</vt:lpstr>
      <vt:lpstr>Moda Robnei</vt:lpstr>
      <vt:lpstr>OogieBoogie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Baby Yoda</cp:keywords>
  <cp:lastModifiedBy>User</cp:lastModifiedBy>
  <cp:revision>27</cp:revision>
  <dcterms:created xsi:type="dcterms:W3CDTF">2019-11-07T22:58:58Z</dcterms:created>
  <dcterms:modified xsi:type="dcterms:W3CDTF">2022-01-04T18:52:58Z</dcterms:modified>
</cp:coreProperties>
</file>