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60" r:id="rId2"/>
  </p:sldIdLst>
  <p:sldSz cx="7559675" cy="10439400"/>
  <p:notesSz cx="6858000" cy="9144000"/>
  <p:embeddedFontLst>
    <p:embeddedFont>
      <p:font typeface="Fontdiner Rob" panose="00000400000000000000" pitchFamily="2" charset="0"/>
      <p:regular r:id="rId3"/>
    </p:embeddedFont>
    <p:embeddedFont>
      <p:font typeface="Glowworm Rob" panose="020F0804020102020204" pitchFamily="34" charset="0"/>
      <p:regular r:id="rId4"/>
    </p:embeddedFont>
    <p:embeddedFont>
      <p:font typeface="Calibri Light" panose="020F0302020204030204" pitchFamily="34" charset="0"/>
      <p:regular r:id="rId5"/>
      <p: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2947"/>
    <a:srgbClr val="BE309D"/>
    <a:srgbClr val="AF87A1"/>
    <a:srgbClr val="AA5696"/>
    <a:srgbClr val="EE3D7F"/>
    <a:srgbClr val="954B84"/>
    <a:srgbClr val="7C3292"/>
    <a:srgbClr val="F5F5F5"/>
    <a:srgbClr val="11ADE5"/>
    <a:srgbClr val="004B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46" d="100"/>
          <a:sy n="46" d="100"/>
        </p:scale>
        <p:origin x="232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24/12/2021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6823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24/12/2021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99302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1"/>
            <a:ext cx="1630055" cy="884690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24/12/2021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895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24/12/2021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59839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50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24/12/2021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273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24/12/2021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24442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4"/>
            <a:ext cx="6520220" cy="201780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4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1"/>
            <a:ext cx="3198096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1"/>
            <a:ext cx="3213847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24/12/2021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2024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24/12/2021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4940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24/12/2021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36004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3"/>
            <a:ext cx="3827085" cy="741874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24/12/2021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427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24/12/2021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38305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B52C1-7B27-4B25-B129-BD9DA6325AB2}" type="datetimeFigureOut">
              <a:rPr lang="es-PE" smtClean="0"/>
              <a:t>24/12/2021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4548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Megaidea.net" descr="https://www.megaidea.net/wp-content/uploads/2019/04/marco-rosa-celeste-megaide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95" y="3544783"/>
            <a:ext cx="6925924" cy="617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egaidea.net"/>
          <p:cNvSpPr txBox="1"/>
          <p:nvPr/>
        </p:nvSpPr>
        <p:spPr>
          <a:xfrm>
            <a:off x="1314699" y="4522217"/>
            <a:ext cx="49089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7000" dirty="0" smtClean="0">
                <a:solidFill>
                  <a:srgbClr val="BE309D"/>
                </a:solidFill>
                <a:latin typeface="Fontdiner Rob" panose="00000400000000000000" pitchFamily="2" charset="0"/>
              </a:rPr>
              <a:t>LILIANA</a:t>
            </a:r>
            <a:endParaRPr lang="es-PE" sz="7000" dirty="0">
              <a:solidFill>
                <a:srgbClr val="BE309D"/>
              </a:solidFill>
              <a:latin typeface="Fontdiner Rob" panose="00000400000000000000" pitchFamily="2" charset="0"/>
            </a:endParaRPr>
          </a:p>
        </p:txBody>
      </p:sp>
      <p:sp>
        <p:nvSpPr>
          <p:cNvPr id="9" name="Megaidea.net"/>
          <p:cNvSpPr txBox="1"/>
          <p:nvPr/>
        </p:nvSpPr>
        <p:spPr>
          <a:xfrm>
            <a:off x="1358692" y="5555621"/>
            <a:ext cx="4908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400" dirty="0" smtClean="0">
                <a:solidFill>
                  <a:srgbClr val="AF87A1"/>
                </a:solidFill>
                <a:latin typeface="Glowworm Rob" panose="020F0804020102020204" pitchFamily="34" charset="0"/>
              </a:rPr>
              <a:t>Cumple </a:t>
            </a:r>
            <a:r>
              <a:rPr lang="es-PE" sz="5400" dirty="0">
                <a:solidFill>
                  <a:srgbClr val="AF87A1"/>
                </a:solidFill>
                <a:latin typeface="Glowworm Rob" panose="020F0804020102020204" pitchFamily="34" charset="0"/>
              </a:rPr>
              <a:t>3</a:t>
            </a:r>
            <a:r>
              <a:rPr lang="es-PE" sz="5400" dirty="0" smtClean="0">
                <a:solidFill>
                  <a:srgbClr val="AF87A1"/>
                </a:solidFill>
                <a:latin typeface="Glowworm Rob" panose="020F0804020102020204" pitchFamily="34" charset="0"/>
              </a:rPr>
              <a:t> </a:t>
            </a:r>
            <a:endParaRPr lang="es-PE" sz="5400" dirty="0">
              <a:solidFill>
                <a:srgbClr val="AF87A1"/>
              </a:solidFill>
              <a:latin typeface="Glowworm Rob" panose="020F0804020102020204" pitchFamily="34" charset="0"/>
            </a:endParaRPr>
          </a:p>
        </p:txBody>
      </p:sp>
      <p:sp>
        <p:nvSpPr>
          <p:cNvPr id="10" name="Megaidea.net"/>
          <p:cNvSpPr/>
          <p:nvPr/>
        </p:nvSpPr>
        <p:spPr>
          <a:xfrm>
            <a:off x="1477481" y="6523605"/>
            <a:ext cx="45833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800" dirty="0" smtClean="0">
                <a:solidFill>
                  <a:srgbClr val="BE309D"/>
                </a:solidFill>
                <a:latin typeface="Glowworm Rob" panose="020F0804020102020204" pitchFamily="34" charset="0"/>
              </a:rPr>
              <a:t>Te espero el día Domingo </a:t>
            </a:r>
            <a:r>
              <a:rPr lang="es-PE" sz="2800" dirty="0" smtClean="0">
                <a:solidFill>
                  <a:srgbClr val="BE309D"/>
                </a:solidFill>
                <a:latin typeface="Glowworm Rob" panose="020F0804020102020204" pitchFamily="34" charset="0"/>
              </a:rPr>
              <a:t>23</a:t>
            </a:r>
            <a:r>
              <a:rPr lang="es-PE" sz="2800" dirty="0" smtClean="0">
                <a:solidFill>
                  <a:srgbClr val="BE309D"/>
                </a:solidFill>
                <a:latin typeface="Glowworm Rob" panose="020F0804020102020204" pitchFamily="34" charset="0"/>
              </a:rPr>
              <a:t> </a:t>
            </a:r>
            <a:r>
              <a:rPr lang="es-PE" sz="2800" dirty="0" smtClean="0">
                <a:solidFill>
                  <a:srgbClr val="BE309D"/>
                </a:solidFill>
                <a:latin typeface="Glowworm Rob" panose="020F0804020102020204" pitchFamily="34" charset="0"/>
              </a:rPr>
              <a:t>de </a:t>
            </a:r>
            <a:r>
              <a:rPr lang="es-PE" sz="2800" dirty="0" smtClean="0">
                <a:solidFill>
                  <a:srgbClr val="BE309D"/>
                </a:solidFill>
                <a:latin typeface="Glowworm Rob" panose="020F0804020102020204" pitchFamily="34" charset="0"/>
              </a:rPr>
              <a:t>Enero </a:t>
            </a:r>
            <a:r>
              <a:rPr lang="es-PE" sz="2800" dirty="0" smtClean="0">
                <a:solidFill>
                  <a:srgbClr val="BE309D"/>
                </a:solidFill>
                <a:latin typeface="Glowworm Rob" panose="020F0804020102020204" pitchFamily="34" charset="0"/>
              </a:rPr>
              <a:t>desde las 4:00pm en el Local Comunal San Fransisco.</a:t>
            </a:r>
            <a:endParaRPr lang="es-PE" sz="2800" dirty="0">
              <a:solidFill>
                <a:srgbClr val="BE309D"/>
              </a:solidFill>
              <a:latin typeface="Glowworm Rob" panose="020F0804020102020204" pitchFamily="34" charset="0"/>
            </a:endParaRPr>
          </a:p>
        </p:txBody>
      </p:sp>
      <p:sp>
        <p:nvSpPr>
          <p:cNvPr id="11" name="Megaidea.net"/>
          <p:cNvSpPr txBox="1"/>
          <p:nvPr/>
        </p:nvSpPr>
        <p:spPr>
          <a:xfrm>
            <a:off x="-265193" y="8746736"/>
            <a:ext cx="82900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600" dirty="0" smtClean="0">
                <a:solidFill>
                  <a:srgbClr val="AA5696"/>
                </a:solidFill>
                <a:latin typeface="Glowworm Rob" panose="020F0804020102020204" pitchFamily="34" charset="0"/>
              </a:rPr>
              <a:t>No Faltes…!</a:t>
            </a:r>
            <a:endParaRPr lang="es-PE" sz="2600" dirty="0">
              <a:solidFill>
                <a:srgbClr val="AA5696"/>
              </a:solidFill>
              <a:latin typeface="Glowworm Rob" panose="020F0804020102020204" pitchFamily="34" charset="0"/>
            </a:endParaRPr>
          </a:p>
        </p:txBody>
      </p:sp>
      <p:sp>
        <p:nvSpPr>
          <p:cNvPr id="12" name="Megaidea.net"/>
          <p:cNvSpPr txBox="1"/>
          <p:nvPr/>
        </p:nvSpPr>
        <p:spPr>
          <a:xfrm>
            <a:off x="1253872" y="9722935"/>
            <a:ext cx="50305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512947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500" b="1" dirty="0">
              <a:solidFill>
                <a:srgbClr val="512947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Megaidea.net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9089" b="86502"/>
          <a:stretch/>
        </p:blipFill>
        <p:spPr>
          <a:xfrm rot="484646">
            <a:off x="2396753" y="3585477"/>
            <a:ext cx="5522373" cy="1431207"/>
          </a:xfrm>
          <a:prstGeom prst="rect">
            <a:avLst/>
          </a:prstGeom>
        </p:spPr>
      </p:pic>
      <p:pic>
        <p:nvPicPr>
          <p:cNvPr id="14" name="Megaidea.net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941" r="49714" b="86155"/>
          <a:stretch/>
        </p:blipFill>
        <p:spPr>
          <a:xfrm rot="21115354" flipH="1">
            <a:off x="-182095" y="3465596"/>
            <a:ext cx="5454613" cy="1567917"/>
          </a:xfrm>
          <a:prstGeom prst="rect">
            <a:avLst/>
          </a:prstGeom>
        </p:spPr>
      </p:pic>
      <p:pic>
        <p:nvPicPr>
          <p:cNvPr id="4" name="Megaidea.ne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60" y="-1109384"/>
            <a:ext cx="5656580" cy="5656580"/>
          </a:xfrm>
          <a:prstGeom prst="rect">
            <a:avLst/>
          </a:prstGeom>
        </p:spPr>
      </p:pic>
      <p:pic>
        <p:nvPicPr>
          <p:cNvPr id="6" name="Megaidea.ne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9129">
            <a:off x="861581" y="4796996"/>
            <a:ext cx="1669282" cy="2400765"/>
          </a:xfrm>
          <a:prstGeom prst="rect">
            <a:avLst/>
          </a:prstGeom>
        </p:spPr>
      </p:pic>
      <p:pic>
        <p:nvPicPr>
          <p:cNvPr id="15" name="Megaidea.ne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0871" flipH="1">
            <a:off x="5056756" y="4778802"/>
            <a:ext cx="1669282" cy="2400765"/>
          </a:xfrm>
          <a:prstGeom prst="rect">
            <a:avLst/>
          </a:prstGeom>
        </p:spPr>
      </p:pic>
      <p:pic>
        <p:nvPicPr>
          <p:cNvPr id="2054" name="Megaidea.net" descr="https://www.megaidea.net/wp-content/uploads/2021/11/44-Gatos-1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193" y="6779103"/>
            <a:ext cx="2516058" cy="265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Megaidea.net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10" y="6527524"/>
            <a:ext cx="3262139" cy="326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81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303</TotalTime>
  <Words>25</Words>
  <Application>Microsoft Office PowerPoint</Application>
  <PresentationFormat>Personalizado</PresentationFormat>
  <Paragraphs>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Fontdiner Rob</vt:lpstr>
      <vt:lpstr>Glowworm Rob</vt:lpstr>
      <vt:lpstr>Arial</vt:lpstr>
      <vt:lpstr>Calibri Light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www.megaidea,net</dc:title>
  <dc:creator>MegaIdea.Net</dc:creator>
  <cp:keywords>44 Gatos</cp:keywords>
  <cp:lastModifiedBy>User</cp:lastModifiedBy>
  <cp:revision>48</cp:revision>
  <dcterms:created xsi:type="dcterms:W3CDTF">2021-06-28T21:23:27Z</dcterms:created>
  <dcterms:modified xsi:type="dcterms:W3CDTF">2021-12-24T16:49:24Z</dcterms:modified>
</cp:coreProperties>
</file>