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4679950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ockwell Extra Bold" panose="02060903040505020403" pitchFamily="18" charset="0"/>
      <p:bold r:id="rId7"/>
    </p:embeddedFont>
    <p:embeddedFont>
      <p:font typeface="Porky's" panose="00000700000000000000" pitchFamily="2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OogieBoogie" panose="00000400000000000000" pitchFamily="2" charset="0"/>
      <p:regular r:id="rId11"/>
    </p:embeddedFont>
  </p:embeddedFontLst>
  <p:defaultTextStyle>
    <a:defPPr>
      <a:defRPr lang="es-PE"/>
    </a:defPPr>
    <a:lvl1pPr marL="0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1pPr>
    <a:lvl2pPr marL="285076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2pPr>
    <a:lvl3pPr marL="570152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3pPr>
    <a:lvl4pPr marL="855227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4pPr>
    <a:lvl5pPr marL="1140303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5pPr>
    <a:lvl6pPr marL="1425380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6pPr>
    <a:lvl7pPr marL="1710456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7pPr>
    <a:lvl8pPr marL="1995531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8pPr>
    <a:lvl9pPr marL="2280607" algn="l" defTabSz="570152" rtl="0" eaLnBrk="1" latinLnBrk="0" hangingPunct="1">
      <a:defRPr sz="11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202"/>
    <a:srgbClr val="008A3E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1178222"/>
            <a:ext cx="3977958" cy="2506427"/>
          </a:xfrm>
        </p:spPr>
        <p:txBody>
          <a:bodyPr anchor="b"/>
          <a:lstStyle>
            <a:lvl1pPr algn="ctr"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94" y="3781306"/>
            <a:ext cx="3509963" cy="1738167"/>
          </a:xfrm>
        </p:spPr>
        <p:txBody>
          <a:bodyPr/>
          <a:lstStyle>
            <a:lvl1pPr marL="0" indent="0" algn="ctr">
              <a:buNone/>
              <a:defRPr sz="1228"/>
            </a:lvl1pPr>
            <a:lvl2pPr marL="233995" indent="0" algn="ctr">
              <a:buNone/>
              <a:defRPr sz="1024"/>
            </a:lvl2pPr>
            <a:lvl3pPr marL="467990" indent="0" algn="ctr">
              <a:buNone/>
              <a:defRPr sz="921"/>
            </a:lvl3pPr>
            <a:lvl4pPr marL="701985" indent="0" algn="ctr">
              <a:buNone/>
              <a:defRPr sz="819"/>
            </a:lvl4pPr>
            <a:lvl5pPr marL="935980" indent="0" algn="ctr">
              <a:buNone/>
              <a:defRPr sz="819"/>
            </a:lvl5pPr>
            <a:lvl6pPr marL="1169975" indent="0" algn="ctr">
              <a:buNone/>
              <a:defRPr sz="819"/>
            </a:lvl6pPr>
            <a:lvl7pPr marL="1403970" indent="0" algn="ctr">
              <a:buNone/>
              <a:defRPr sz="819"/>
            </a:lvl7pPr>
            <a:lvl8pPr marL="1637965" indent="0" algn="ctr">
              <a:buNone/>
              <a:defRPr sz="819"/>
            </a:lvl8pPr>
            <a:lvl9pPr marL="1871960" indent="0" algn="ctr">
              <a:buNone/>
              <a:defRPr sz="819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126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8062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9090" y="383297"/>
            <a:ext cx="1009114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747" y="383297"/>
            <a:ext cx="296884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982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08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09" y="1794831"/>
            <a:ext cx="4036457" cy="2994714"/>
          </a:xfrm>
        </p:spPr>
        <p:txBody>
          <a:bodyPr anchor="b"/>
          <a:lstStyle>
            <a:lvl1pPr>
              <a:defRPr sz="307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309" y="4817876"/>
            <a:ext cx="4036457" cy="1574849"/>
          </a:xfrm>
        </p:spPr>
        <p:txBody>
          <a:bodyPr/>
          <a:lstStyle>
            <a:lvl1pPr marL="0" indent="0">
              <a:buNone/>
              <a:defRPr sz="1228">
                <a:solidFill>
                  <a:schemeClr val="tx1"/>
                </a:solidFill>
              </a:defRPr>
            </a:lvl1pPr>
            <a:lvl2pPr marL="233995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2pPr>
            <a:lvl3pPr marL="467990" indent="0">
              <a:buNone/>
              <a:defRPr sz="921">
                <a:solidFill>
                  <a:schemeClr val="tx1">
                    <a:tint val="75000"/>
                  </a:schemeClr>
                </a:solidFill>
              </a:defRPr>
            </a:lvl3pPr>
            <a:lvl4pPr marL="70198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4pPr>
            <a:lvl5pPr marL="93598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5pPr>
            <a:lvl6pPr marL="116997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6pPr>
            <a:lvl7pPr marL="140397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7pPr>
            <a:lvl8pPr marL="1637965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8pPr>
            <a:lvl9pPr marL="1871960" indent="0">
              <a:buNone/>
              <a:defRPr sz="8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0706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746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9225" y="1916484"/>
            <a:ext cx="1988979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8679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383299"/>
            <a:ext cx="4036457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357" y="1764832"/>
            <a:ext cx="197983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2357" y="2629749"/>
            <a:ext cx="19798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9225" y="1764832"/>
            <a:ext cx="1989588" cy="864917"/>
          </a:xfrm>
        </p:spPr>
        <p:txBody>
          <a:bodyPr anchor="b"/>
          <a:lstStyle>
            <a:lvl1pPr marL="0" indent="0">
              <a:buNone/>
              <a:defRPr sz="1228" b="1"/>
            </a:lvl1pPr>
            <a:lvl2pPr marL="233995" indent="0">
              <a:buNone/>
              <a:defRPr sz="1024" b="1"/>
            </a:lvl2pPr>
            <a:lvl3pPr marL="467990" indent="0">
              <a:buNone/>
              <a:defRPr sz="921" b="1"/>
            </a:lvl3pPr>
            <a:lvl4pPr marL="701985" indent="0">
              <a:buNone/>
              <a:defRPr sz="819" b="1"/>
            </a:lvl4pPr>
            <a:lvl5pPr marL="935980" indent="0">
              <a:buNone/>
              <a:defRPr sz="819" b="1"/>
            </a:lvl5pPr>
            <a:lvl6pPr marL="1169975" indent="0">
              <a:buNone/>
              <a:defRPr sz="819" b="1"/>
            </a:lvl6pPr>
            <a:lvl7pPr marL="1403970" indent="0">
              <a:buNone/>
              <a:defRPr sz="819" b="1"/>
            </a:lvl7pPr>
            <a:lvl8pPr marL="1637965" indent="0">
              <a:buNone/>
              <a:defRPr sz="819" b="1"/>
            </a:lvl8pPr>
            <a:lvl9pPr marL="1871960" indent="0">
              <a:buNone/>
              <a:defRPr sz="81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9225" y="2629749"/>
            <a:ext cx="19895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6542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704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358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588" y="1036570"/>
            <a:ext cx="2369225" cy="5116178"/>
          </a:xfrm>
        </p:spPr>
        <p:txBody>
          <a:bodyPr/>
          <a:lstStyle>
            <a:lvl1pPr>
              <a:defRPr sz="1638"/>
            </a:lvl1pPr>
            <a:lvl2pPr>
              <a:defRPr sz="1433"/>
            </a:lvl2pPr>
            <a:lvl3pPr>
              <a:defRPr sz="1228"/>
            </a:lvl3pPr>
            <a:lvl4pPr>
              <a:defRPr sz="1024"/>
            </a:lvl4pPr>
            <a:lvl5pPr>
              <a:defRPr sz="1024"/>
            </a:lvl5pPr>
            <a:lvl6pPr>
              <a:defRPr sz="1024"/>
            </a:lvl6pPr>
            <a:lvl7pPr>
              <a:defRPr sz="1024"/>
            </a:lvl7pPr>
            <a:lvl8pPr>
              <a:defRPr sz="1024"/>
            </a:lvl8pPr>
            <a:lvl9pPr>
              <a:defRPr sz="10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78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56" y="479954"/>
            <a:ext cx="1509406" cy="1679840"/>
          </a:xfrm>
        </p:spPr>
        <p:txBody>
          <a:bodyPr anchor="b"/>
          <a:lstStyle>
            <a:lvl1pPr>
              <a:defRPr sz="163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89588" y="1036570"/>
            <a:ext cx="2369225" cy="5116178"/>
          </a:xfrm>
        </p:spPr>
        <p:txBody>
          <a:bodyPr anchor="t"/>
          <a:lstStyle>
            <a:lvl1pPr marL="0" indent="0">
              <a:buNone/>
              <a:defRPr sz="1638"/>
            </a:lvl1pPr>
            <a:lvl2pPr marL="233995" indent="0">
              <a:buNone/>
              <a:defRPr sz="1433"/>
            </a:lvl2pPr>
            <a:lvl3pPr marL="467990" indent="0">
              <a:buNone/>
              <a:defRPr sz="1228"/>
            </a:lvl3pPr>
            <a:lvl4pPr marL="701985" indent="0">
              <a:buNone/>
              <a:defRPr sz="1024"/>
            </a:lvl4pPr>
            <a:lvl5pPr marL="935980" indent="0">
              <a:buNone/>
              <a:defRPr sz="1024"/>
            </a:lvl5pPr>
            <a:lvl6pPr marL="1169975" indent="0">
              <a:buNone/>
              <a:defRPr sz="1024"/>
            </a:lvl6pPr>
            <a:lvl7pPr marL="1403970" indent="0">
              <a:buNone/>
              <a:defRPr sz="1024"/>
            </a:lvl7pPr>
            <a:lvl8pPr marL="1637965" indent="0">
              <a:buNone/>
              <a:defRPr sz="1024"/>
            </a:lvl8pPr>
            <a:lvl9pPr marL="1871960" indent="0">
              <a:buNone/>
              <a:defRPr sz="10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356" y="2159794"/>
            <a:ext cx="1509406" cy="4001285"/>
          </a:xfrm>
        </p:spPr>
        <p:txBody>
          <a:bodyPr/>
          <a:lstStyle>
            <a:lvl1pPr marL="0" indent="0">
              <a:buNone/>
              <a:defRPr sz="819"/>
            </a:lvl1pPr>
            <a:lvl2pPr marL="233995" indent="0">
              <a:buNone/>
              <a:defRPr sz="717"/>
            </a:lvl2pPr>
            <a:lvl3pPr marL="467990" indent="0">
              <a:buNone/>
              <a:defRPr sz="614"/>
            </a:lvl3pPr>
            <a:lvl4pPr marL="701985" indent="0">
              <a:buNone/>
              <a:defRPr sz="512"/>
            </a:lvl4pPr>
            <a:lvl5pPr marL="935980" indent="0">
              <a:buNone/>
              <a:defRPr sz="512"/>
            </a:lvl5pPr>
            <a:lvl6pPr marL="1169975" indent="0">
              <a:buNone/>
              <a:defRPr sz="512"/>
            </a:lvl6pPr>
            <a:lvl7pPr marL="1403970" indent="0">
              <a:buNone/>
              <a:defRPr sz="512"/>
            </a:lvl7pPr>
            <a:lvl8pPr marL="1637965" indent="0">
              <a:buNone/>
              <a:defRPr sz="512"/>
            </a:lvl8pPr>
            <a:lvl9pPr marL="1871960" indent="0">
              <a:buNone/>
              <a:defRPr sz="51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263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747" y="383299"/>
            <a:ext cx="403645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747" y="1916484"/>
            <a:ext cx="403645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746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10/01/2022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0234" y="6672698"/>
            <a:ext cx="157948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5215" y="6672698"/>
            <a:ext cx="10529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410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67990" rtl="0" eaLnBrk="1" latinLnBrk="0" hangingPunct="1">
        <a:lnSpc>
          <a:spcPct val="90000"/>
        </a:lnSpc>
        <a:spcBef>
          <a:spcPct val="0"/>
        </a:spcBef>
        <a:buNone/>
        <a:defRPr sz="22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997" indent="-116997" algn="l" defTabSz="46799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433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58498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1024" kern="1200">
          <a:solidFill>
            <a:schemeClr val="tx1"/>
          </a:solidFill>
          <a:latin typeface="+mn-lt"/>
          <a:ea typeface="+mn-ea"/>
          <a:cs typeface="+mn-cs"/>
        </a:defRPr>
      </a:lvl3pPr>
      <a:lvl4pPr marL="81898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105297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28697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52096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754962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988957" indent="-116997" algn="l" defTabSz="467990" rtl="0" eaLnBrk="1" latinLnBrk="0" hangingPunct="1">
        <a:lnSpc>
          <a:spcPct val="90000"/>
        </a:lnSpc>
        <a:spcBef>
          <a:spcPts val="256"/>
        </a:spcBef>
        <a:buFont typeface="Arial" panose="020B0604020202020204" pitchFamily="34" charset="0"/>
        <a:buChar char="•"/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1pPr>
      <a:lvl2pPr marL="23399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2pPr>
      <a:lvl3pPr marL="46799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3pPr>
      <a:lvl4pPr marL="70198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4pPr>
      <a:lvl5pPr marL="93598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5pPr>
      <a:lvl6pPr marL="116997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6pPr>
      <a:lvl7pPr marL="140397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7pPr>
      <a:lvl8pPr marL="1637965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8pPr>
      <a:lvl9pPr marL="1871960" algn="l" defTabSz="467990" rtl="0" eaLnBrk="1" latinLnBrk="0" hangingPunct="1">
        <a:defRPr sz="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8" y="162927"/>
            <a:ext cx="2578178" cy="2578178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6" y="1908601"/>
            <a:ext cx="4037013" cy="4654186"/>
          </a:xfrm>
          <a:prstGeom prst="rect">
            <a:avLst/>
          </a:prstGeom>
        </p:spPr>
      </p:pic>
      <p:sp>
        <p:nvSpPr>
          <p:cNvPr id="7" name="Bonifiesta.com"/>
          <p:cNvSpPr txBox="1"/>
          <p:nvPr/>
        </p:nvSpPr>
        <p:spPr>
          <a:xfrm>
            <a:off x="616344" y="3348330"/>
            <a:ext cx="345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Porky's" panose="00000700000000000000" pitchFamily="2" charset="0"/>
              </a:rPr>
              <a:t>Sábado 30 </a:t>
            </a:r>
          </a:p>
          <a:p>
            <a:pPr algn="ctr"/>
            <a:r>
              <a:rPr lang="es-PE" sz="2900" dirty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Porky's" panose="00000700000000000000" pitchFamily="2" charset="0"/>
              </a:rPr>
              <a:t>de Noviembre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616267" y="4422009"/>
            <a:ext cx="345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solidFill>
                  <a:srgbClr val="002060"/>
                </a:solidFill>
                <a:effectLst>
                  <a:glow rad="177800">
                    <a:schemeClr val="bg1"/>
                  </a:glow>
                </a:effectLst>
                <a:latin typeface="Porky's" panose="00000700000000000000" pitchFamily="2" charset="0"/>
              </a:rPr>
              <a:t>A las 5:30 pm.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908885" y="4903328"/>
            <a:ext cx="2925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En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Urb</a:t>
            </a:r>
            <a:r>
              <a:rPr lang="en-US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. Los Rosales Country Club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Mz</a:t>
            </a:r>
            <a:r>
              <a:rPr lang="en-US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. BR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Lte</a:t>
            </a:r>
            <a:r>
              <a:rPr lang="en-US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. 24 - </a:t>
            </a:r>
            <a:r>
              <a:rPr lang="en-US" sz="1600" dirty="0" err="1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Rockwell Extra Bold" panose="02060903040505020403" pitchFamily="18" charset="0"/>
              </a:rPr>
              <a:t>Castilla</a:t>
            </a:r>
            <a:endParaRPr lang="es-PE" sz="16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2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" y="1707975"/>
            <a:ext cx="673100" cy="673100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26" y="1767388"/>
            <a:ext cx="732557" cy="732557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9" y="4557776"/>
            <a:ext cx="553229" cy="553229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6" y="5203189"/>
            <a:ext cx="504498" cy="504498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53" y="4626713"/>
            <a:ext cx="553229" cy="553229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14" y="5395829"/>
            <a:ext cx="504498" cy="504498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10" y="6034037"/>
            <a:ext cx="896731" cy="896731"/>
          </a:xfrm>
          <a:prstGeom prst="rect">
            <a:avLst/>
          </a:prstGeom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5778294"/>
            <a:ext cx="993192" cy="993192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9" y="644902"/>
            <a:ext cx="1609956" cy="1609956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54" y="6006019"/>
            <a:ext cx="1282986" cy="1113535"/>
          </a:xfrm>
          <a:prstGeom prst="rect">
            <a:avLst/>
          </a:prstGeom>
        </p:spPr>
      </p:pic>
      <p:sp>
        <p:nvSpPr>
          <p:cNvPr id="28" name="Bonifiesta.com"/>
          <p:cNvSpPr txBox="1"/>
          <p:nvPr/>
        </p:nvSpPr>
        <p:spPr>
          <a:xfrm>
            <a:off x="791317" y="1912206"/>
            <a:ext cx="320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>
                <a:ln w="28575">
                  <a:noFill/>
                </a:ln>
                <a:gradFill flip="none" rotWithShape="1">
                  <a:gsLst>
                    <a:gs pos="0">
                      <a:srgbClr val="002060"/>
                    </a:gs>
                    <a:gs pos="50000">
                      <a:srgbClr val="0070C0"/>
                    </a:gs>
                    <a:gs pos="100000">
                      <a:srgbClr val="00B0F0"/>
                    </a:gs>
                  </a:gsLst>
                  <a:lin ang="0" scaled="1"/>
                  <a:tileRect/>
                </a:gradFill>
                <a:effectLst>
                  <a:glow rad="101600">
                    <a:schemeClr val="bg1"/>
                  </a:glow>
                </a:effectLst>
                <a:latin typeface="OogieBoogie" panose="00000400000000000000" pitchFamily="2" charset="0"/>
              </a:rPr>
              <a:t>Jesús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1252157" y="2693163"/>
            <a:ext cx="2331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ln w="9525">
                  <a:noFill/>
                </a:ln>
                <a:effectLst>
                  <a:glow rad="114300">
                    <a:schemeClr val="bg1"/>
                  </a:glow>
                </a:effectLst>
                <a:latin typeface="OogieBoogie" panose="00000400000000000000" pitchFamily="2" charset="0"/>
              </a:rPr>
              <a:t>Cumple 9</a:t>
            </a:r>
          </a:p>
        </p:txBody>
      </p:sp>
      <p:sp>
        <p:nvSpPr>
          <p:cNvPr id="26" name="Bonifiesta.com"/>
          <p:cNvSpPr txBox="1"/>
          <p:nvPr/>
        </p:nvSpPr>
        <p:spPr>
          <a:xfrm>
            <a:off x="-163172" y="6904680"/>
            <a:ext cx="210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chemeClr val="bg1"/>
                </a:solidFill>
                <a:effectLst>
                  <a:glow rad="127000">
                    <a:srgbClr val="09420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chemeClr val="bg1"/>
              </a:solidFill>
              <a:effectLst>
                <a:glow rad="127000">
                  <a:srgbClr val="09420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8" grpId="0"/>
      <p:bldP spid="29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28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Rockwell Extra Bold</vt:lpstr>
      <vt:lpstr>Porky's</vt:lpstr>
      <vt:lpstr>Arial</vt:lpstr>
      <vt:lpstr>Calibri Light</vt:lpstr>
      <vt:lpstr>OogieBoogie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Futbol</cp:keywords>
  <cp:lastModifiedBy>User</cp:lastModifiedBy>
  <cp:revision>99</cp:revision>
  <dcterms:created xsi:type="dcterms:W3CDTF">2018-10-27T00:59:17Z</dcterms:created>
  <dcterms:modified xsi:type="dcterms:W3CDTF">2022-01-10T21:29:43Z</dcterms:modified>
</cp:coreProperties>
</file>