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5040313" cy="7199313"/>
  <p:notesSz cx="6858000" cy="9144000"/>
  <p:embeddedFontLst>
    <p:embeddedFont>
      <p:font typeface="Motion Robnei" panose="02000000000000000000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Houseo-Bonifiesta.com" panose="00000400000000000000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564954" rtl="0" eaLnBrk="1" latinLnBrk="0" hangingPunct="1">
      <a:defRPr sz="1113" kern="1200">
        <a:solidFill>
          <a:schemeClr val="tx1"/>
        </a:solidFill>
        <a:latin typeface="+mn-lt"/>
        <a:ea typeface="+mn-ea"/>
        <a:cs typeface="+mn-cs"/>
      </a:defRPr>
    </a:lvl1pPr>
    <a:lvl2pPr marL="282477" algn="l" defTabSz="564954" rtl="0" eaLnBrk="1" latinLnBrk="0" hangingPunct="1">
      <a:defRPr sz="1113" kern="1200">
        <a:solidFill>
          <a:schemeClr val="tx1"/>
        </a:solidFill>
        <a:latin typeface="+mn-lt"/>
        <a:ea typeface="+mn-ea"/>
        <a:cs typeface="+mn-cs"/>
      </a:defRPr>
    </a:lvl2pPr>
    <a:lvl3pPr marL="564954" algn="l" defTabSz="564954" rtl="0" eaLnBrk="1" latinLnBrk="0" hangingPunct="1">
      <a:defRPr sz="1113" kern="1200">
        <a:solidFill>
          <a:schemeClr val="tx1"/>
        </a:solidFill>
        <a:latin typeface="+mn-lt"/>
        <a:ea typeface="+mn-ea"/>
        <a:cs typeface="+mn-cs"/>
      </a:defRPr>
    </a:lvl3pPr>
    <a:lvl4pPr marL="847431" algn="l" defTabSz="564954" rtl="0" eaLnBrk="1" latinLnBrk="0" hangingPunct="1">
      <a:defRPr sz="1113" kern="1200">
        <a:solidFill>
          <a:schemeClr val="tx1"/>
        </a:solidFill>
        <a:latin typeface="+mn-lt"/>
        <a:ea typeface="+mn-ea"/>
        <a:cs typeface="+mn-cs"/>
      </a:defRPr>
    </a:lvl4pPr>
    <a:lvl5pPr marL="1129908" algn="l" defTabSz="564954" rtl="0" eaLnBrk="1" latinLnBrk="0" hangingPunct="1">
      <a:defRPr sz="1113" kern="1200">
        <a:solidFill>
          <a:schemeClr val="tx1"/>
        </a:solidFill>
        <a:latin typeface="+mn-lt"/>
        <a:ea typeface="+mn-ea"/>
        <a:cs typeface="+mn-cs"/>
      </a:defRPr>
    </a:lvl5pPr>
    <a:lvl6pPr marL="1412385" algn="l" defTabSz="564954" rtl="0" eaLnBrk="1" latinLnBrk="0" hangingPunct="1">
      <a:defRPr sz="1113" kern="1200">
        <a:solidFill>
          <a:schemeClr val="tx1"/>
        </a:solidFill>
        <a:latin typeface="+mn-lt"/>
        <a:ea typeface="+mn-ea"/>
        <a:cs typeface="+mn-cs"/>
      </a:defRPr>
    </a:lvl6pPr>
    <a:lvl7pPr marL="1694861" algn="l" defTabSz="564954" rtl="0" eaLnBrk="1" latinLnBrk="0" hangingPunct="1">
      <a:defRPr sz="1113" kern="1200">
        <a:solidFill>
          <a:schemeClr val="tx1"/>
        </a:solidFill>
        <a:latin typeface="+mn-lt"/>
        <a:ea typeface="+mn-ea"/>
        <a:cs typeface="+mn-cs"/>
      </a:defRPr>
    </a:lvl7pPr>
    <a:lvl8pPr marL="1977338" algn="l" defTabSz="564954" rtl="0" eaLnBrk="1" latinLnBrk="0" hangingPunct="1">
      <a:defRPr sz="1113" kern="1200">
        <a:solidFill>
          <a:schemeClr val="tx1"/>
        </a:solidFill>
        <a:latin typeface="+mn-lt"/>
        <a:ea typeface="+mn-ea"/>
        <a:cs typeface="+mn-cs"/>
      </a:defRPr>
    </a:lvl8pPr>
    <a:lvl9pPr marL="2259815" algn="l" defTabSz="564954" rtl="0" eaLnBrk="1" latinLnBrk="0" hangingPunct="1">
      <a:defRPr sz="11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C1E"/>
    <a:srgbClr val="E854B5"/>
    <a:srgbClr val="177B43"/>
    <a:srgbClr val="89A54B"/>
    <a:srgbClr val="FE8CBD"/>
    <a:srgbClr val="32B4F9"/>
    <a:srgbClr val="64A92D"/>
    <a:srgbClr val="FF6600"/>
    <a:srgbClr val="FAF76E"/>
    <a:srgbClr val="B16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23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3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5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9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4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9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2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8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3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9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74EF2-0AC2-4395-BEA6-76DDCB10054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nifiesta.com"/>
          <p:cNvSpPr txBox="1"/>
          <p:nvPr/>
        </p:nvSpPr>
        <p:spPr>
          <a:xfrm>
            <a:off x="1840096" y="5834983"/>
            <a:ext cx="31074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latin typeface="Houseo-Bonifiesta.com" panose="00000400000000000000" pitchFamily="2" charset="0"/>
              </a:rPr>
              <a:t>Te esperamos…!</a:t>
            </a:r>
            <a:endParaRPr lang="en-US" sz="2500" dirty="0">
              <a:latin typeface="Houseo-Bonifiesta.com" panose="00000400000000000000" pitchFamily="2" charset="0"/>
            </a:endParaRPr>
          </a:p>
        </p:txBody>
      </p:sp>
      <p:sp>
        <p:nvSpPr>
          <p:cNvPr id="10" name="Bonifiesta.com"/>
          <p:cNvSpPr txBox="1"/>
          <p:nvPr/>
        </p:nvSpPr>
        <p:spPr>
          <a:xfrm>
            <a:off x="2386626" y="4973209"/>
            <a:ext cx="2402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>
                <a:solidFill>
                  <a:srgbClr val="E854B5"/>
                </a:solidFill>
                <a:latin typeface="Houseo-Bonifiesta.com" panose="00000400000000000000" pitchFamily="2" charset="0"/>
              </a:rPr>
              <a:t>En Calle Luis </a:t>
            </a:r>
            <a:endParaRPr lang="es-PE" sz="2500" dirty="0" smtClean="0">
              <a:solidFill>
                <a:srgbClr val="E854B5"/>
              </a:solidFill>
              <a:latin typeface="Houseo-Bonifiesta.com" panose="00000400000000000000" pitchFamily="2" charset="0"/>
            </a:endParaRPr>
          </a:p>
          <a:p>
            <a:pPr algn="ctr"/>
            <a:r>
              <a:rPr lang="es-PE" sz="2500" dirty="0" err="1" smtClean="0">
                <a:solidFill>
                  <a:srgbClr val="E854B5"/>
                </a:solidFill>
                <a:latin typeface="Houseo-Bonifiesta.com" panose="00000400000000000000" pitchFamily="2" charset="0"/>
              </a:rPr>
              <a:t>Valcarcell</a:t>
            </a:r>
            <a:r>
              <a:rPr lang="es-PE" sz="2500" dirty="0" smtClean="0">
                <a:solidFill>
                  <a:srgbClr val="E854B5"/>
                </a:solidFill>
                <a:latin typeface="Houseo-Bonifiesta.com" panose="00000400000000000000" pitchFamily="2" charset="0"/>
              </a:rPr>
              <a:t> </a:t>
            </a:r>
            <a:r>
              <a:rPr lang="es-PE" sz="2500" dirty="0">
                <a:solidFill>
                  <a:srgbClr val="E854B5"/>
                </a:solidFill>
                <a:latin typeface="Houseo-Bonifiesta.com" panose="00000400000000000000" pitchFamily="2" charset="0"/>
              </a:rPr>
              <a:t>14</a:t>
            </a:r>
            <a:endParaRPr lang="en-US" sz="2500" dirty="0">
              <a:solidFill>
                <a:srgbClr val="E854B5"/>
              </a:solidFill>
              <a:latin typeface="Houseo-Bonifiesta.com" panose="00000400000000000000" pitchFamily="2" charset="0"/>
            </a:endParaRPr>
          </a:p>
        </p:txBody>
      </p:sp>
      <p:sp>
        <p:nvSpPr>
          <p:cNvPr id="9" name="Bonifiesta.com"/>
          <p:cNvSpPr txBox="1"/>
          <p:nvPr/>
        </p:nvSpPr>
        <p:spPr>
          <a:xfrm>
            <a:off x="2192376" y="4083732"/>
            <a:ext cx="275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700" dirty="0">
                <a:solidFill>
                  <a:srgbClr val="E854B5"/>
                </a:solidFill>
                <a:latin typeface="Houseo-Bonifiesta.com" panose="00000400000000000000" pitchFamily="2" charset="0"/>
              </a:rPr>
              <a:t>Sábado 15 de Junio</a:t>
            </a:r>
          </a:p>
          <a:p>
            <a:pPr algn="ctr"/>
            <a:r>
              <a:rPr lang="es-PE" sz="2700" dirty="0">
                <a:solidFill>
                  <a:srgbClr val="E854B5"/>
                </a:solidFill>
                <a:latin typeface="Houseo-Bonifiesta.com" panose="00000400000000000000" pitchFamily="2" charset="0"/>
              </a:rPr>
              <a:t>5:00 pm</a:t>
            </a:r>
            <a:endParaRPr lang="en-US" sz="2700" dirty="0">
              <a:solidFill>
                <a:srgbClr val="E854B5"/>
              </a:solidFill>
              <a:latin typeface="Houseo-Bonifiesta.com" panose="00000400000000000000" pitchFamily="2" charset="0"/>
            </a:endParaRPr>
          </a:p>
        </p:txBody>
      </p:sp>
      <p:sp>
        <p:nvSpPr>
          <p:cNvPr id="8" name="Bonifiesta.com"/>
          <p:cNvSpPr txBox="1"/>
          <p:nvPr/>
        </p:nvSpPr>
        <p:spPr>
          <a:xfrm>
            <a:off x="1199472" y="2903916"/>
            <a:ext cx="31515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>
                <a:solidFill>
                  <a:srgbClr val="1B4C1E"/>
                </a:solidFill>
                <a:latin typeface="Houseo-Bonifiesta.com" panose="00000400000000000000" pitchFamily="2" charset="0"/>
              </a:rPr>
              <a:t>Cumple 5 Años</a:t>
            </a:r>
            <a:endParaRPr lang="en-US" sz="3500" dirty="0">
              <a:solidFill>
                <a:srgbClr val="1B4C1E"/>
              </a:solidFill>
              <a:latin typeface="Houseo-Bonifiesta.com" panose="00000400000000000000" pitchFamily="2" charset="0"/>
            </a:endParaRPr>
          </a:p>
        </p:txBody>
      </p:sp>
      <p:sp>
        <p:nvSpPr>
          <p:cNvPr id="7" name="Bonifiesta.com"/>
          <p:cNvSpPr txBox="1"/>
          <p:nvPr/>
        </p:nvSpPr>
        <p:spPr>
          <a:xfrm>
            <a:off x="274774" y="1902972"/>
            <a:ext cx="4597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dirty="0" err="1" smtClean="0">
                <a:solidFill>
                  <a:srgbClr val="E854B5"/>
                </a:solidFill>
                <a:latin typeface="Motion Robnei" panose="02000000000000000000" pitchFamily="2" charset="0"/>
              </a:rPr>
              <a:t>Maryori</a:t>
            </a:r>
            <a:r>
              <a:rPr lang="es-PE" sz="7000" dirty="0" smtClean="0">
                <a:solidFill>
                  <a:srgbClr val="E854B5"/>
                </a:solidFill>
                <a:latin typeface="Motion Robnei" panose="02000000000000000000" pitchFamily="2" charset="0"/>
              </a:rPr>
              <a:t> </a:t>
            </a:r>
            <a:r>
              <a:rPr lang="es-PE" sz="7000" dirty="0" err="1" smtClean="0">
                <a:solidFill>
                  <a:srgbClr val="E854B5"/>
                </a:solidFill>
                <a:latin typeface="Motion Robnei" panose="02000000000000000000" pitchFamily="2" charset="0"/>
              </a:rPr>
              <a:t>Saori</a:t>
            </a:r>
            <a:endParaRPr lang="en-US" sz="7000" dirty="0">
              <a:solidFill>
                <a:srgbClr val="E854B5"/>
              </a:solidFill>
              <a:latin typeface="Motion Robnei" panose="02000000000000000000" pitchFamily="2" charset="0"/>
            </a:endParaRPr>
          </a:p>
        </p:txBody>
      </p:sp>
      <p:sp>
        <p:nvSpPr>
          <p:cNvPr id="6" name="Bonifiesta.com"/>
          <p:cNvSpPr txBox="1"/>
          <p:nvPr/>
        </p:nvSpPr>
        <p:spPr>
          <a:xfrm>
            <a:off x="1382730" y="1580397"/>
            <a:ext cx="240322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3500" dirty="0">
                <a:solidFill>
                  <a:srgbClr val="E854B5"/>
                </a:solidFill>
                <a:effectLst>
                  <a:glow rad="88900">
                    <a:schemeClr val="bg1"/>
                  </a:glow>
                </a:effectLst>
                <a:latin typeface="Motion Robnei" panose="02000000000000000000" pitchFamily="2" charset="0"/>
              </a:rPr>
              <a:t>Ven a celebrar con</a:t>
            </a:r>
            <a:endParaRPr lang="en-US" sz="3500" dirty="0">
              <a:solidFill>
                <a:srgbClr val="E854B5"/>
              </a:solidFill>
              <a:effectLst>
                <a:glow rad="88900">
                  <a:schemeClr val="bg1"/>
                </a:glow>
              </a:effectLst>
              <a:latin typeface="Motion Robnei" panose="02000000000000000000" pitchFamily="2" charset="0"/>
            </a:endParaRPr>
          </a:p>
        </p:txBody>
      </p:sp>
      <p:sp>
        <p:nvSpPr>
          <p:cNvPr id="4" name="Bonifiesta.com"/>
          <p:cNvSpPr txBox="1"/>
          <p:nvPr/>
        </p:nvSpPr>
        <p:spPr>
          <a:xfrm>
            <a:off x="796453" y="1500890"/>
            <a:ext cx="3620630" cy="391817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pPr algn="ctr"/>
            <a:r>
              <a:rPr lang="es-PE" sz="2300" dirty="0">
                <a:solidFill>
                  <a:srgbClr val="177B43"/>
                </a:solidFill>
                <a:effectLst>
                  <a:glow rad="50800">
                    <a:schemeClr val="bg1"/>
                  </a:glow>
                </a:effectLst>
                <a:latin typeface="Houseo-Bonifiesta.com" panose="00000400000000000000" pitchFamily="2" charset="0"/>
              </a:rPr>
              <a:t>Un día </a:t>
            </a:r>
            <a:r>
              <a:rPr lang="es-PE" sz="2300" dirty="0" smtClean="0">
                <a:solidFill>
                  <a:srgbClr val="177B43"/>
                </a:solidFill>
                <a:effectLst>
                  <a:glow rad="50800">
                    <a:schemeClr val="bg1"/>
                  </a:glow>
                </a:effectLst>
                <a:latin typeface="Houseo-Bonifiesta.com" panose="00000400000000000000" pitchFamily="2" charset="0"/>
              </a:rPr>
              <a:t>especial </a:t>
            </a:r>
            <a:r>
              <a:rPr lang="es-PE" sz="2300" dirty="0">
                <a:solidFill>
                  <a:srgbClr val="177B43"/>
                </a:solidFill>
                <a:effectLst>
                  <a:glow rad="50800">
                    <a:schemeClr val="bg1"/>
                  </a:glow>
                </a:effectLst>
                <a:latin typeface="Houseo-Bonifiesta.com" panose="00000400000000000000" pitchFamily="2" charset="0"/>
              </a:rPr>
              <a:t>esta por comenzar!</a:t>
            </a:r>
            <a:endParaRPr lang="en-US" sz="2300" dirty="0">
              <a:solidFill>
                <a:srgbClr val="177B43"/>
              </a:solidFill>
              <a:effectLst>
                <a:glow rad="50800">
                  <a:schemeClr val="bg1"/>
                </a:glow>
              </a:effectLst>
              <a:latin typeface="Houseo-Bonifiesta.com" panose="00000400000000000000" pitchFamily="2" charset="0"/>
            </a:endParaRPr>
          </a:p>
        </p:txBody>
      </p:sp>
      <p:sp>
        <p:nvSpPr>
          <p:cNvPr id="11" name="Bonifiesta.com"/>
          <p:cNvSpPr txBox="1"/>
          <p:nvPr/>
        </p:nvSpPr>
        <p:spPr>
          <a:xfrm>
            <a:off x="2606768" y="6555183"/>
            <a:ext cx="3107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>
                <a:solidFill>
                  <a:srgbClr val="1B4C1E"/>
                </a:solidFill>
                <a:latin typeface="Houseo-Bonifiesta.com" panose="00000400000000000000" pitchFamily="2" charset="0"/>
              </a:rPr>
              <a:t>www.megaidea.net</a:t>
            </a:r>
            <a:endParaRPr lang="en-US" sz="1600" dirty="0">
              <a:solidFill>
                <a:srgbClr val="1B4C1E"/>
              </a:solidFill>
              <a:latin typeface="Houseo-Bonifiesta.co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305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31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Motion Robnei</vt:lpstr>
      <vt:lpstr>Arial</vt:lpstr>
      <vt:lpstr>Calibri Light</vt:lpstr>
      <vt:lpstr>Houseo-Bonifiesta.com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Flamenco</cp:keywords>
  <cp:lastModifiedBy>User</cp:lastModifiedBy>
  <cp:revision>10</cp:revision>
  <dcterms:created xsi:type="dcterms:W3CDTF">2019-11-10T16:13:02Z</dcterms:created>
  <dcterms:modified xsi:type="dcterms:W3CDTF">2022-01-07T22:43:25Z</dcterms:modified>
</cp:coreProperties>
</file>