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BaaBookHmkBold" panose="00000400000000000000" pitchFamily="2" charset="0"/>
      <p:regular r:id="rId5"/>
    </p:embeddedFont>
    <p:embeddedFont>
      <p:font typeface="ModaerneHeavy" pitchFamily="2" charset="0"/>
      <p:regular r:id="rId6"/>
      <p:italic r:id="rId7"/>
    </p:embeddedFont>
    <p:embeddedFont>
      <p:font typeface="Han Solo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BFF"/>
    <a:srgbClr val="76156C"/>
    <a:srgbClr val="0BD0BC"/>
    <a:srgbClr val="DE7A17"/>
    <a:srgbClr val="E09950"/>
    <a:srgbClr val="EBDD48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nifiesta.com"/>
          <p:cNvSpPr txBox="1"/>
          <p:nvPr/>
        </p:nvSpPr>
        <p:spPr>
          <a:xfrm>
            <a:off x="5816395" y="5044787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nifiesta.com"/>
          <p:cNvSpPr txBox="1"/>
          <p:nvPr/>
        </p:nvSpPr>
        <p:spPr>
          <a:xfrm>
            <a:off x="4469617" y="4422079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+51952866806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4416279" y="4124760"/>
            <a:ext cx="1816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ModaerneHeavy" pitchFamily="2" charset="0"/>
              </a:rPr>
              <a:t>Confirmar</a:t>
            </a:r>
            <a:r>
              <a:rPr lang="en-US" sz="15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ModaerneHeavy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ModaerneHeavy" pitchFamily="2" charset="0"/>
              </a:rPr>
              <a:t>Asistencia</a:t>
            </a:r>
            <a:endParaRPr lang="en-US" sz="15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4031485" y="3748997"/>
            <a:ext cx="25378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…………………….……………….…..………</a:t>
            </a:r>
            <a:endParaRPr lang="en-US" sz="1300" dirty="0">
              <a:solidFill>
                <a:srgbClr val="00B0F0"/>
              </a:solidFill>
              <a:latin typeface="BaaBookHmkBold" panose="00000400000000000000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4079112" y="3045628"/>
            <a:ext cx="2581319" cy="830997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En </a:t>
            </a:r>
            <a:r>
              <a:rPr lang="en-US" sz="1600" dirty="0" err="1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Calle</a:t>
            </a:r>
            <a:r>
              <a:rPr lang="en-US" sz="1600" dirty="0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 Luis </a:t>
            </a:r>
            <a:r>
              <a:rPr lang="en-US" sz="1600" dirty="0" err="1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Valcarcell</a:t>
            </a:r>
            <a:endParaRPr lang="en-US" sz="1600" dirty="0">
              <a:solidFill>
                <a:srgbClr val="37CBFF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  <a:p>
            <a:pPr algn="ctr"/>
            <a:r>
              <a:rPr lang="es-PE" sz="1600" dirty="0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Albarracin</a:t>
            </a:r>
            <a:r>
              <a:rPr lang="es-PE" sz="1600" dirty="0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.</a:t>
            </a:r>
            <a:endParaRPr lang="en-US" sz="1600" dirty="0">
              <a:solidFill>
                <a:srgbClr val="37CBFF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3906073" y="2730946"/>
            <a:ext cx="282320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…………………….………………………….………</a:t>
            </a:r>
            <a:endParaRPr lang="en-US" sz="1300" dirty="0">
              <a:solidFill>
                <a:srgbClr val="00B0F0"/>
              </a:solidFill>
              <a:latin typeface="BaaBookHmkBold" panose="00000400000000000000" pitchFamily="2" charset="0"/>
            </a:endParaRPr>
          </a:p>
        </p:txBody>
      </p:sp>
      <p:sp>
        <p:nvSpPr>
          <p:cNvPr id="27" name="Bonifiesta.com"/>
          <p:cNvSpPr txBox="1"/>
          <p:nvPr/>
        </p:nvSpPr>
        <p:spPr>
          <a:xfrm>
            <a:off x="4592728" y="2532226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Hora: 6:00 pm.</a:t>
            </a:r>
            <a:endParaRPr lang="en-US" sz="1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26" name="Bonifiesta.com"/>
          <p:cNvSpPr txBox="1"/>
          <p:nvPr/>
        </p:nvSpPr>
        <p:spPr>
          <a:xfrm>
            <a:off x="3768411" y="2086769"/>
            <a:ext cx="2932213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Sábado </a:t>
            </a:r>
            <a:r>
              <a:rPr lang="es-PE" sz="2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6</a:t>
            </a:r>
            <a:r>
              <a:rPr lang="es-PE" sz="2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 de Diciembre</a:t>
            </a:r>
            <a:endParaRPr lang="en-US" sz="2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4471220" y="1627951"/>
            <a:ext cx="1451038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Cumple</a:t>
            </a:r>
            <a:r>
              <a:rPr lang="en-US" sz="25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4</a:t>
            </a:r>
            <a:endParaRPr lang="en-US" sz="2500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3575710" y="1158901"/>
            <a:ext cx="348393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500" b="1" dirty="0" smtClean="0">
                <a:gradFill>
                  <a:gsLst>
                    <a:gs pos="15000">
                      <a:srgbClr val="37CBFF"/>
                    </a:gs>
                    <a:gs pos="6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EDUARDO</a:t>
            </a:r>
            <a:endParaRPr lang="en-US" sz="3500" b="1" dirty="0">
              <a:gradFill>
                <a:gsLst>
                  <a:gs pos="15000">
                    <a:srgbClr val="37CBFF"/>
                  </a:gs>
                  <a:gs pos="6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Han Solo" pitchFamily="2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3717159" y="790189"/>
            <a:ext cx="306680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Te invito a </a:t>
            </a:r>
            <a:r>
              <a:rPr lang="es-PE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 mi </a:t>
            </a:r>
            <a:r>
              <a:rPr lang="es-PE" sz="2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Cumpleaños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35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BaaBookHmkBold</vt:lpstr>
      <vt:lpstr>ModaerneHeavy</vt:lpstr>
      <vt:lpstr>Han Solo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Capitan America</cp:keywords>
  <cp:lastModifiedBy>User</cp:lastModifiedBy>
  <cp:revision>31</cp:revision>
  <dcterms:created xsi:type="dcterms:W3CDTF">2019-10-31T20:04:10Z</dcterms:created>
  <dcterms:modified xsi:type="dcterms:W3CDTF">2022-01-07T22:19:54Z</dcterms:modified>
</cp:coreProperties>
</file>