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0439400" cy="7559675"/>
  <p:notesSz cx="6888163" cy="100203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ABAB"/>
    <a:srgbClr val="F09DBF"/>
    <a:srgbClr val="E2488D"/>
    <a:srgbClr val="DF22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5501" autoAdjust="0"/>
  </p:normalViewPr>
  <p:slideViewPr>
    <p:cSldViewPr snapToGrid="0">
      <p:cViewPr varScale="1">
        <p:scale>
          <a:sx n="80" d="100"/>
          <a:sy n="80" d="100"/>
        </p:scale>
        <p:origin x="774" y="90"/>
      </p:cViewPr>
      <p:guideLst/>
    </p:cSldViewPr>
  </p:slideViewPr>
  <p:notesTextViewPr>
    <p:cViewPr>
      <p:scale>
        <a:sx n="1" d="1"/>
        <a:sy n="1" d="1"/>
      </p:scale>
      <p:origin x="0" y="-78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AAC756-6477-4D25-B48F-FD720FC9F506}" type="datetimeFigureOut">
              <a:rPr lang="es-PE" smtClean="0"/>
              <a:t>25/11/2021</a:t>
            </a:fld>
            <a:endParaRPr lang="es-P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09663" y="1252538"/>
            <a:ext cx="466883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8975" y="4822825"/>
            <a:ext cx="5510213" cy="39449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02075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1DFC99-FF8A-465E-B12E-712310919D2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255827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 smtClean="0"/>
              <a:t>Molde</a:t>
            </a:r>
            <a:r>
              <a:rPr lang="es-ES" baseline="0" dirty="0" smtClean="0"/>
              <a:t> descargado de </a:t>
            </a:r>
            <a:r>
              <a:rPr lang="es-ES" b="1" baseline="0" dirty="0" smtClean="0">
                <a:solidFill>
                  <a:srgbClr val="0070C0"/>
                </a:solidFill>
              </a:rPr>
              <a:t>www.megaidea.net</a:t>
            </a:r>
            <a:endParaRPr lang="es-PE" b="1" smtClean="0">
              <a:solidFill>
                <a:srgbClr val="0070C0"/>
              </a:solidFill>
            </a:endParaRPr>
          </a:p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DFC99-FF8A-465E-B12E-712310919D24}" type="slidenum">
              <a:rPr lang="es-PE" smtClean="0"/>
              <a:t>1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092706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2955" y="1237197"/>
            <a:ext cx="8873490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4925" y="3970580"/>
            <a:ext cx="782955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75C43-9A14-41AD-A59E-8D0CCFFD1A56}" type="datetimeFigureOut">
              <a:rPr lang="es-PE" smtClean="0"/>
              <a:t>25/11/2021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CDF5B-B554-4A37-BF64-F311BAC288C2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255018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75C43-9A14-41AD-A59E-8D0CCFFD1A56}" type="datetimeFigureOut">
              <a:rPr lang="es-PE" smtClean="0"/>
              <a:t>25/11/2021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CDF5B-B554-4A37-BF64-F311BAC288C2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096490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0696" y="402483"/>
            <a:ext cx="2250996" cy="64064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7710" y="402483"/>
            <a:ext cx="6622494" cy="64064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75C43-9A14-41AD-A59E-8D0CCFFD1A56}" type="datetimeFigureOut">
              <a:rPr lang="es-PE" smtClean="0"/>
              <a:t>25/11/2021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CDF5B-B554-4A37-BF64-F311BAC288C2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756477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75C43-9A14-41AD-A59E-8D0CCFFD1A56}" type="datetimeFigureOut">
              <a:rPr lang="es-PE" smtClean="0"/>
              <a:t>25/11/2021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CDF5B-B554-4A37-BF64-F311BAC288C2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79234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272" y="1884671"/>
            <a:ext cx="9003983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272" y="5059035"/>
            <a:ext cx="9003983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75C43-9A14-41AD-A59E-8D0CCFFD1A56}" type="datetimeFigureOut">
              <a:rPr lang="es-PE" smtClean="0"/>
              <a:t>25/11/2021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CDF5B-B554-4A37-BF64-F311BAC288C2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233706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7709" y="2012414"/>
            <a:ext cx="4436745" cy="479654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84946" y="2012414"/>
            <a:ext cx="4436745" cy="479654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75C43-9A14-41AD-A59E-8D0CCFFD1A56}" type="datetimeFigureOut">
              <a:rPr lang="es-PE" smtClean="0"/>
              <a:t>25/11/2021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CDF5B-B554-4A37-BF64-F311BAC288C2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47723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8" y="402484"/>
            <a:ext cx="9003983" cy="14611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070" y="1853171"/>
            <a:ext cx="4416355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0" y="2761381"/>
            <a:ext cx="4416355" cy="406157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84947" y="1853171"/>
            <a:ext cx="4438105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4947" y="2761381"/>
            <a:ext cx="4438105" cy="406157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75C43-9A14-41AD-A59E-8D0CCFFD1A56}" type="datetimeFigureOut">
              <a:rPr lang="es-PE" smtClean="0"/>
              <a:t>25/11/2021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CDF5B-B554-4A37-BF64-F311BAC288C2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711907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75C43-9A14-41AD-A59E-8D0CCFFD1A56}" type="datetimeFigureOut">
              <a:rPr lang="es-PE" smtClean="0"/>
              <a:t>25/11/2021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CDF5B-B554-4A37-BF64-F311BAC288C2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47844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75C43-9A14-41AD-A59E-8D0CCFFD1A56}" type="datetimeFigureOut">
              <a:rPr lang="es-PE" smtClean="0"/>
              <a:t>25/11/2021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CDF5B-B554-4A37-BF64-F311BAC288C2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293422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503978"/>
            <a:ext cx="336697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8105" y="1088455"/>
            <a:ext cx="5284946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2267902"/>
            <a:ext cx="336697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75C43-9A14-41AD-A59E-8D0CCFFD1A56}" type="datetimeFigureOut">
              <a:rPr lang="es-PE" smtClean="0"/>
              <a:t>25/11/2021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CDF5B-B554-4A37-BF64-F311BAC288C2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741471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503978"/>
            <a:ext cx="336697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38105" y="1088455"/>
            <a:ext cx="5284946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2267902"/>
            <a:ext cx="336697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75C43-9A14-41AD-A59E-8D0CCFFD1A56}" type="datetimeFigureOut">
              <a:rPr lang="es-PE" smtClean="0"/>
              <a:t>25/11/2021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CDF5B-B554-4A37-BF64-F311BAC288C2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925523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7709" y="402484"/>
            <a:ext cx="9003983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7709" y="2012414"/>
            <a:ext cx="9003983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7709" y="7006700"/>
            <a:ext cx="2348865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75C43-9A14-41AD-A59E-8D0CCFFD1A56}" type="datetimeFigureOut">
              <a:rPr lang="es-PE" smtClean="0"/>
              <a:t>25/11/2021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8051" y="7006700"/>
            <a:ext cx="352329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826" y="7006700"/>
            <a:ext cx="2348865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CDF5B-B554-4A37-BF64-F311BAC288C2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985068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gaidea.Net"/>
          <p:cNvSpPr/>
          <p:nvPr/>
        </p:nvSpPr>
        <p:spPr>
          <a:xfrm rot="16200000" flipV="1">
            <a:off x="4802351" y="-978565"/>
            <a:ext cx="2691031" cy="5613084"/>
          </a:xfrm>
          <a:custGeom>
            <a:avLst/>
            <a:gdLst>
              <a:gd name="connsiteX0" fmla="*/ 0 w 2584450"/>
              <a:gd name="connsiteY0" fmla="*/ 5384450 h 5384450"/>
              <a:gd name="connsiteX1" fmla="*/ 1304915 w 2584450"/>
              <a:gd name="connsiteY1" fmla="*/ 0 h 5384450"/>
              <a:gd name="connsiteX2" fmla="*/ 2584450 w 2584450"/>
              <a:gd name="connsiteY2" fmla="*/ 5384450 h 5384450"/>
              <a:gd name="connsiteX3" fmla="*/ 0 w 2584450"/>
              <a:gd name="connsiteY3" fmla="*/ 5384450 h 5384450"/>
              <a:gd name="connsiteX0" fmla="*/ 0 w 2584450"/>
              <a:gd name="connsiteY0" fmla="*/ 5436837 h 5436837"/>
              <a:gd name="connsiteX1" fmla="*/ 1295390 w 2584450"/>
              <a:gd name="connsiteY1" fmla="*/ 0 h 5436837"/>
              <a:gd name="connsiteX2" fmla="*/ 2584450 w 2584450"/>
              <a:gd name="connsiteY2" fmla="*/ 5436837 h 5436837"/>
              <a:gd name="connsiteX3" fmla="*/ 0 w 2584450"/>
              <a:gd name="connsiteY3" fmla="*/ 5436837 h 5436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4450" h="5436837">
                <a:moveTo>
                  <a:pt x="0" y="5436837"/>
                </a:moveTo>
                <a:lnTo>
                  <a:pt x="1295390" y="0"/>
                </a:lnTo>
                <a:lnTo>
                  <a:pt x="2584450" y="5436837"/>
                </a:lnTo>
                <a:lnTo>
                  <a:pt x="0" y="543683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9" name="Megaidea.Net"/>
          <p:cNvSpPr/>
          <p:nvPr/>
        </p:nvSpPr>
        <p:spPr>
          <a:xfrm rot="14577242" flipV="1">
            <a:off x="5123484" y="280680"/>
            <a:ext cx="2691031" cy="5613084"/>
          </a:xfrm>
          <a:custGeom>
            <a:avLst/>
            <a:gdLst>
              <a:gd name="connsiteX0" fmla="*/ 0 w 2584450"/>
              <a:gd name="connsiteY0" fmla="*/ 5384450 h 5384450"/>
              <a:gd name="connsiteX1" fmla="*/ 1304915 w 2584450"/>
              <a:gd name="connsiteY1" fmla="*/ 0 h 5384450"/>
              <a:gd name="connsiteX2" fmla="*/ 2584450 w 2584450"/>
              <a:gd name="connsiteY2" fmla="*/ 5384450 h 5384450"/>
              <a:gd name="connsiteX3" fmla="*/ 0 w 2584450"/>
              <a:gd name="connsiteY3" fmla="*/ 5384450 h 5384450"/>
              <a:gd name="connsiteX0" fmla="*/ 0 w 2584450"/>
              <a:gd name="connsiteY0" fmla="*/ 5436837 h 5436837"/>
              <a:gd name="connsiteX1" fmla="*/ 1295390 w 2584450"/>
              <a:gd name="connsiteY1" fmla="*/ 0 h 5436837"/>
              <a:gd name="connsiteX2" fmla="*/ 2584450 w 2584450"/>
              <a:gd name="connsiteY2" fmla="*/ 5436837 h 5436837"/>
              <a:gd name="connsiteX3" fmla="*/ 0 w 2584450"/>
              <a:gd name="connsiteY3" fmla="*/ 5436837 h 5436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4450" h="5436837">
                <a:moveTo>
                  <a:pt x="0" y="5436837"/>
                </a:moveTo>
                <a:lnTo>
                  <a:pt x="1295390" y="0"/>
                </a:lnTo>
                <a:lnTo>
                  <a:pt x="2584450" y="5436837"/>
                </a:lnTo>
                <a:lnTo>
                  <a:pt x="0" y="5436837"/>
                </a:lnTo>
                <a:close/>
              </a:path>
            </a:pathLst>
          </a:custGeom>
          <a:pattFill prst="plaid">
            <a:fgClr>
              <a:schemeClr val="tx1">
                <a:lumMod val="75000"/>
                <a:lumOff val="25000"/>
              </a:schemeClr>
            </a:fgClr>
            <a:bgClr>
              <a:schemeClr val="bg2">
                <a:lumMod val="75000"/>
              </a:schemeClr>
            </a:bgClr>
          </a:patt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20" name="Megaidea.Net"/>
          <p:cNvSpPr/>
          <p:nvPr/>
        </p:nvSpPr>
        <p:spPr>
          <a:xfrm rot="12947972" flipV="1">
            <a:off x="5940186" y="1306252"/>
            <a:ext cx="2691031" cy="5613084"/>
          </a:xfrm>
          <a:custGeom>
            <a:avLst/>
            <a:gdLst>
              <a:gd name="connsiteX0" fmla="*/ 0 w 2584450"/>
              <a:gd name="connsiteY0" fmla="*/ 5384450 h 5384450"/>
              <a:gd name="connsiteX1" fmla="*/ 1304915 w 2584450"/>
              <a:gd name="connsiteY1" fmla="*/ 0 h 5384450"/>
              <a:gd name="connsiteX2" fmla="*/ 2584450 w 2584450"/>
              <a:gd name="connsiteY2" fmla="*/ 5384450 h 5384450"/>
              <a:gd name="connsiteX3" fmla="*/ 0 w 2584450"/>
              <a:gd name="connsiteY3" fmla="*/ 5384450 h 5384450"/>
              <a:gd name="connsiteX0" fmla="*/ 0 w 2584450"/>
              <a:gd name="connsiteY0" fmla="*/ 5436837 h 5436837"/>
              <a:gd name="connsiteX1" fmla="*/ 1295390 w 2584450"/>
              <a:gd name="connsiteY1" fmla="*/ 0 h 5436837"/>
              <a:gd name="connsiteX2" fmla="*/ 2584450 w 2584450"/>
              <a:gd name="connsiteY2" fmla="*/ 5436837 h 5436837"/>
              <a:gd name="connsiteX3" fmla="*/ 0 w 2584450"/>
              <a:gd name="connsiteY3" fmla="*/ 5436837 h 5436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4450" h="5436837">
                <a:moveTo>
                  <a:pt x="0" y="5436837"/>
                </a:moveTo>
                <a:lnTo>
                  <a:pt x="1295390" y="0"/>
                </a:lnTo>
                <a:lnTo>
                  <a:pt x="2584450" y="5436837"/>
                </a:lnTo>
                <a:lnTo>
                  <a:pt x="0" y="543683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21" name="Megaidea.Net"/>
          <p:cNvSpPr/>
          <p:nvPr/>
        </p:nvSpPr>
        <p:spPr>
          <a:xfrm rot="11331223" flipV="1">
            <a:off x="7146930" y="1812505"/>
            <a:ext cx="2665418" cy="5613084"/>
          </a:xfrm>
          <a:custGeom>
            <a:avLst/>
            <a:gdLst>
              <a:gd name="connsiteX0" fmla="*/ 0 w 2584450"/>
              <a:gd name="connsiteY0" fmla="*/ 5384450 h 5384450"/>
              <a:gd name="connsiteX1" fmla="*/ 1304915 w 2584450"/>
              <a:gd name="connsiteY1" fmla="*/ 0 h 5384450"/>
              <a:gd name="connsiteX2" fmla="*/ 2584450 w 2584450"/>
              <a:gd name="connsiteY2" fmla="*/ 5384450 h 5384450"/>
              <a:gd name="connsiteX3" fmla="*/ 0 w 2584450"/>
              <a:gd name="connsiteY3" fmla="*/ 5384450 h 5384450"/>
              <a:gd name="connsiteX0" fmla="*/ 0 w 2584450"/>
              <a:gd name="connsiteY0" fmla="*/ 5436837 h 5436837"/>
              <a:gd name="connsiteX1" fmla="*/ 1295390 w 2584450"/>
              <a:gd name="connsiteY1" fmla="*/ 0 h 5436837"/>
              <a:gd name="connsiteX2" fmla="*/ 2584450 w 2584450"/>
              <a:gd name="connsiteY2" fmla="*/ 5436837 h 5436837"/>
              <a:gd name="connsiteX3" fmla="*/ 0 w 2584450"/>
              <a:gd name="connsiteY3" fmla="*/ 5436837 h 5436837"/>
              <a:gd name="connsiteX0" fmla="*/ 0 w 2559851"/>
              <a:gd name="connsiteY0" fmla="*/ 5373474 h 5436837"/>
              <a:gd name="connsiteX1" fmla="*/ 1270791 w 2559851"/>
              <a:gd name="connsiteY1" fmla="*/ 0 h 5436837"/>
              <a:gd name="connsiteX2" fmla="*/ 2559851 w 2559851"/>
              <a:gd name="connsiteY2" fmla="*/ 5436837 h 5436837"/>
              <a:gd name="connsiteX3" fmla="*/ 0 w 2559851"/>
              <a:gd name="connsiteY3" fmla="*/ 5373474 h 5436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9851" h="5436837">
                <a:moveTo>
                  <a:pt x="0" y="5373474"/>
                </a:moveTo>
                <a:lnTo>
                  <a:pt x="1270791" y="0"/>
                </a:lnTo>
                <a:lnTo>
                  <a:pt x="2559851" y="5436837"/>
                </a:lnTo>
                <a:lnTo>
                  <a:pt x="0" y="5373474"/>
                </a:lnTo>
                <a:close/>
              </a:path>
            </a:pathLst>
          </a:custGeom>
          <a:pattFill prst="plaid">
            <a:fgClr>
              <a:schemeClr val="tx1">
                <a:lumMod val="75000"/>
                <a:lumOff val="25000"/>
              </a:schemeClr>
            </a:fgClr>
            <a:bgClr>
              <a:srgbClr val="AFABAB"/>
            </a:bgClr>
          </a:patt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4" name="Megaidea.Net"/>
          <p:cNvSpPr/>
          <p:nvPr/>
        </p:nvSpPr>
        <p:spPr>
          <a:xfrm>
            <a:off x="648347" y="482461"/>
            <a:ext cx="2692800" cy="269103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3" name="Megaidea.Net"/>
          <p:cNvSpPr/>
          <p:nvPr/>
        </p:nvSpPr>
        <p:spPr>
          <a:xfrm>
            <a:off x="672730" y="24384"/>
            <a:ext cx="2668593" cy="472749"/>
          </a:xfrm>
          <a:custGeom>
            <a:avLst/>
            <a:gdLst>
              <a:gd name="connsiteX0" fmla="*/ 0 w 2667207"/>
              <a:gd name="connsiteY0" fmla="*/ 0 h 463550"/>
              <a:gd name="connsiteX1" fmla="*/ 2667207 w 2667207"/>
              <a:gd name="connsiteY1" fmla="*/ 0 h 463550"/>
              <a:gd name="connsiteX2" fmla="*/ 2667207 w 2667207"/>
              <a:gd name="connsiteY2" fmla="*/ 463550 h 463550"/>
              <a:gd name="connsiteX3" fmla="*/ 0 w 2667207"/>
              <a:gd name="connsiteY3" fmla="*/ 463550 h 463550"/>
              <a:gd name="connsiteX4" fmla="*/ 0 w 2667207"/>
              <a:gd name="connsiteY4" fmla="*/ 0 h 463550"/>
              <a:gd name="connsiteX0" fmla="*/ 0 w 2667207"/>
              <a:gd name="connsiteY0" fmla="*/ 0 h 463550"/>
              <a:gd name="connsiteX1" fmla="*/ 2371932 w 2667207"/>
              <a:gd name="connsiteY1" fmla="*/ 0 h 463550"/>
              <a:gd name="connsiteX2" fmla="*/ 2667207 w 2667207"/>
              <a:gd name="connsiteY2" fmla="*/ 463550 h 463550"/>
              <a:gd name="connsiteX3" fmla="*/ 0 w 2667207"/>
              <a:gd name="connsiteY3" fmla="*/ 463550 h 463550"/>
              <a:gd name="connsiteX4" fmla="*/ 0 w 2667207"/>
              <a:gd name="connsiteY4" fmla="*/ 0 h 463550"/>
              <a:gd name="connsiteX0" fmla="*/ 0 w 2667207"/>
              <a:gd name="connsiteY0" fmla="*/ 0 h 463550"/>
              <a:gd name="connsiteX1" fmla="*/ 2229057 w 2667207"/>
              <a:gd name="connsiteY1" fmla="*/ 0 h 463550"/>
              <a:gd name="connsiteX2" fmla="*/ 2667207 w 2667207"/>
              <a:gd name="connsiteY2" fmla="*/ 463550 h 463550"/>
              <a:gd name="connsiteX3" fmla="*/ 0 w 2667207"/>
              <a:gd name="connsiteY3" fmla="*/ 463550 h 463550"/>
              <a:gd name="connsiteX4" fmla="*/ 0 w 2667207"/>
              <a:gd name="connsiteY4" fmla="*/ 0 h 463550"/>
              <a:gd name="connsiteX0" fmla="*/ 0 w 2667207"/>
              <a:gd name="connsiteY0" fmla="*/ 0 h 463550"/>
              <a:gd name="connsiteX1" fmla="*/ 2114757 w 2667207"/>
              <a:gd name="connsiteY1" fmla="*/ 0 h 463550"/>
              <a:gd name="connsiteX2" fmla="*/ 2667207 w 2667207"/>
              <a:gd name="connsiteY2" fmla="*/ 463550 h 463550"/>
              <a:gd name="connsiteX3" fmla="*/ 0 w 2667207"/>
              <a:gd name="connsiteY3" fmla="*/ 463550 h 463550"/>
              <a:gd name="connsiteX4" fmla="*/ 0 w 2667207"/>
              <a:gd name="connsiteY4" fmla="*/ 0 h 463550"/>
              <a:gd name="connsiteX0" fmla="*/ 0 w 2667207"/>
              <a:gd name="connsiteY0" fmla="*/ 0 h 463550"/>
              <a:gd name="connsiteX1" fmla="*/ 2238582 w 2667207"/>
              <a:gd name="connsiteY1" fmla="*/ 9525 h 463550"/>
              <a:gd name="connsiteX2" fmla="*/ 2667207 w 2667207"/>
              <a:gd name="connsiteY2" fmla="*/ 463550 h 463550"/>
              <a:gd name="connsiteX3" fmla="*/ 0 w 2667207"/>
              <a:gd name="connsiteY3" fmla="*/ 463550 h 463550"/>
              <a:gd name="connsiteX4" fmla="*/ 0 w 2667207"/>
              <a:gd name="connsiteY4" fmla="*/ 0 h 463550"/>
              <a:gd name="connsiteX0" fmla="*/ 419100 w 2667207"/>
              <a:gd name="connsiteY0" fmla="*/ 9525 h 454025"/>
              <a:gd name="connsiteX1" fmla="*/ 2238582 w 2667207"/>
              <a:gd name="connsiteY1" fmla="*/ 0 h 454025"/>
              <a:gd name="connsiteX2" fmla="*/ 2667207 w 2667207"/>
              <a:gd name="connsiteY2" fmla="*/ 454025 h 454025"/>
              <a:gd name="connsiteX3" fmla="*/ 0 w 2667207"/>
              <a:gd name="connsiteY3" fmla="*/ 454025 h 454025"/>
              <a:gd name="connsiteX4" fmla="*/ 419100 w 2667207"/>
              <a:gd name="connsiteY4" fmla="*/ 9525 h 454025"/>
              <a:gd name="connsiteX0" fmla="*/ 590550 w 2667207"/>
              <a:gd name="connsiteY0" fmla="*/ 9525 h 454025"/>
              <a:gd name="connsiteX1" fmla="*/ 2238582 w 2667207"/>
              <a:gd name="connsiteY1" fmla="*/ 0 h 454025"/>
              <a:gd name="connsiteX2" fmla="*/ 2667207 w 2667207"/>
              <a:gd name="connsiteY2" fmla="*/ 454025 h 454025"/>
              <a:gd name="connsiteX3" fmla="*/ 0 w 2667207"/>
              <a:gd name="connsiteY3" fmla="*/ 454025 h 454025"/>
              <a:gd name="connsiteX4" fmla="*/ 590550 w 2667207"/>
              <a:gd name="connsiteY4" fmla="*/ 9525 h 454025"/>
              <a:gd name="connsiteX0" fmla="*/ 438150 w 2667207"/>
              <a:gd name="connsiteY0" fmla="*/ 9525 h 454025"/>
              <a:gd name="connsiteX1" fmla="*/ 2238582 w 2667207"/>
              <a:gd name="connsiteY1" fmla="*/ 0 h 454025"/>
              <a:gd name="connsiteX2" fmla="*/ 2667207 w 2667207"/>
              <a:gd name="connsiteY2" fmla="*/ 454025 h 454025"/>
              <a:gd name="connsiteX3" fmla="*/ 0 w 2667207"/>
              <a:gd name="connsiteY3" fmla="*/ 454025 h 454025"/>
              <a:gd name="connsiteX4" fmla="*/ 438150 w 2667207"/>
              <a:gd name="connsiteY4" fmla="*/ 9525 h 45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207" h="454025">
                <a:moveTo>
                  <a:pt x="438150" y="9525"/>
                </a:moveTo>
                <a:lnTo>
                  <a:pt x="2238582" y="0"/>
                </a:lnTo>
                <a:lnTo>
                  <a:pt x="2667207" y="454025"/>
                </a:lnTo>
                <a:lnTo>
                  <a:pt x="0" y="454025"/>
                </a:lnTo>
                <a:lnTo>
                  <a:pt x="438150" y="9525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4" name="Megaidea.Net"/>
          <p:cNvSpPr/>
          <p:nvPr/>
        </p:nvSpPr>
        <p:spPr>
          <a:xfrm rot="16200000">
            <a:off x="-885076" y="1589472"/>
            <a:ext cx="2677807" cy="468743"/>
          </a:xfrm>
          <a:custGeom>
            <a:avLst/>
            <a:gdLst>
              <a:gd name="connsiteX0" fmla="*/ 0 w 2667207"/>
              <a:gd name="connsiteY0" fmla="*/ 0 h 463550"/>
              <a:gd name="connsiteX1" fmla="*/ 2667207 w 2667207"/>
              <a:gd name="connsiteY1" fmla="*/ 0 h 463550"/>
              <a:gd name="connsiteX2" fmla="*/ 2667207 w 2667207"/>
              <a:gd name="connsiteY2" fmla="*/ 463550 h 463550"/>
              <a:gd name="connsiteX3" fmla="*/ 0 w 2667207"/>
              <a:gd name="connsiteY3" fmla="*/ 463550 h 463550"/>
              <a:gd name="connsiteX4" fmla="*/ 0 w 2667207"/>
              <a:gd name="connsiteY4" fmla="*/ 0 h 463550"/>
              <a:gd name="connsiteX0" fmla="*/ 0 w 2667207"/>
              <a:gd name="connsiteY0" fmla="*/ 0 h 463550"/>
              <a:gd name="connsiteX1" fmla="*/ 2371932 w 2667207"/>
              <a:gd name="connsiteY1" fmla="*/ 0 h 463550"/>
              <a:gd name="connsiteX2" fmla="*/ 2667207 w 2667207"/>
              <a:gd name="connsiteY2" fmla="*/ 463550 h 463550"/>
              <a:gd name="connsiteX3" fmla="*/ 0 w 2667207"/>
              <a:gd name="connsiteY3" fmla="*/ 463550 h 463550"/>
              <a:gd name="connsiteX4" fmla="*/ 0 w 2667207"/>
              <a:gd name="connsiteY4" fmla="*/ 0 h 463550"/>
              <a:gd name="connsiteX0" fmla="*/ 0 w 2667207"/>
              <a:gd name="connsiteY0" fmla="*/ 0 h 463550"/>
              <a:gd name="connsiteX1" fmla="*/ 2229057 w 2667207"/>
              <a:gd name="connsiteY1" fmla="*/ 0 h 463550"/>
              <a:gd name="connsiteX2" fmla="*/ 2667207 w 2667207"/>
              <a:gd name="connsiteY2" fmla="*/ 463550 h 463550"/>
              <a:gd name="connsiteX3" fmla="*/ 0 w 2667207"/>
              <a:gd name="connsiteY3" fmla="*/ 463550 h 463550"/>
              <a:gd name="connsiteX4" fmla="*/ 0 w 2667207"/>
              <a:gd name="connsiteY4" fmla="*/ 0 h 463550"/>
              <a:gd name="connsiteX0" fmla="*/ 0 w 2667207"/>
              <a:gd name="connsiteY0" fmla="*/ 0 h 463550"/>
              <a:gd name="connsiteX1" fmla="*/ 2114757 w 2667207"/>
              <a:gd name="connsiteY1" fmla="*/ 0 h 463550"/>
              <a:gd name="connsiteX2" fmla="*/ 2667207 w 2667207"/>
              <a:gd name="connsiteY2" fmla="*/ 463550 h 463550"/>
              <a:gd name="connsiteX3" fmla="*/ 0 w 2667207"/>
              <a:gd name="connsiteY3" fmla="*/ 463550 h 463550"/>
              <a:gd name="connsiteX4" fmla="*/ 0 w 2667207"/>
              <a:gd name="connsiteY4" fmla="*/ 0 h 463550"/>
              <a:gd name="connsiteX0" fmla="*/ 0 w 2667207"/>
              <a:gd name="connsiteY0" fmla="*/ 0 h 463550"/>
              <a:gd name="connsiteX1" fmla="*/ 2238582 w 2667207"/>
              <a:gd name="connsiteY1" fmla="*/ 9525 h 463550"/>
              <a:gd name="connsiteX2" fmla="*/ 2667207 w 2667207"/>
              <a:gd name="connsiteY2" fmla="*/ 463550 h 463550"/>
              <a:gd name="connsiteX3" fmla="*/ 0 w 2667207"/>
              <a:gd name="connsiteY3" fmla="*/ 463550 h 463550"/>
              <a:gd name="connsiteX4" fmla="*/ 0 w 2667207"/>
              <a:gd name="connsiteY4" fmla="*/ 0 h 463550"/>
              <a:gd name="connsiteX0" fmla="*/ 419100 w 2667207"/>
              <a:gd name="connsiteY0" fmla="*/ 9525 h 454025"/>
              <a:gd name="connsiteX1" fmla="*/ 2238582 w 2667207"/>
              <a:gd name="connsiteY1" fmla="*/ 0 h 454025"/>
              <a:gd name="connsiteX2" fmla="*/ 2667207 w 2667207"/>
              <a:gd name="connsiteY2" fmla="*/ 454025 h 454025"/>
              <a:gd name="connsiteX3" fmla="*/ 0 w 2667207"/>
              <a:gd name="connsiteY3" fmla="*/ 454025 h 454025"/>
              <a:gd name="connsiteX4" fmla="*/ 419100 w 2667207"/>
              <a:gd name="connsiteY4" fmla="*/ 9525 h 454025"/>
              <a:gd name="connsiteX0" fmla="*/ 590550 w 2667207"/>
              <a:gd name="connsiteY0" fmla="*/ 9525 h 454025"/>
              <a:gd name="connsiteX1" fmla="*/ 2238582 w 2667207"/>
              <a:gd name="connsiteY1" fmla="*/ 0 h 454025"/>
              <a:gd name="connsiteX2" fmla="*/ 2667207 w 2667207"/>
              <a:gd name="connsiteY2" fmla="*/ 454025 h 454025"/>
              <a:gd name="connsiteX3" fmla="*/ 0 w 2667207"/>
              <a:gd name="connsiteY3" fmla="*/ 454025 h 454025"/>
              <a:gd name="connsiteX4" fmla="*/ 590550 w 2667207"/>
              <a:gd name="connsiteY4" fmla="*/ 9525 h 454025"/>
              <a:gd name="connsiteX0" fmla="*/ 438150 w 2667207"/>
              <a:gd name="connsiteY0" fmla="*/ 9525 h 454025"/>
              <a:gd name="connsiteX1" fmla="*/ 2238582 w 2667207"/>
              <a:gd name="connsiteY1" fmla="*/ 0 h 454025"/>
              <a:gd name="connsiteX2" fmla="*/ 2667207 w 2667207"/>
              <a:gd name="connsiteY2" fmla="*/ 454025 h 454025"/>
              <a:gd name="connsiteX3" fmla="*/ 0 w 2667207"/>
              <a:gd name="connsiteY3" fmla="*/ 454025 h 454025"/>
              <a:gd name="connsiteX4" fmla="*/ 438150 w 2667207"/>
              <a:gd name="connsiteY4" fmla="*/ 9525 h 45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207" h="454025">
                <a:moveTo>
                  <a:pt x="438150" y="9525"/>
                </a:moveTo>
                <a:lnTo>
                  <a:pt x="2238582" y="0"/>
                </a:lnTo>
                <a:lnTo>
                  <a:pt x="2667207" y="454025"/>
                </a:lnTo>
                <a:lnTo>
                  <a:pt x="0" y="454025"/>
                </a:lnTo>
                <a:lnTo>
                  <a:pt x="438150" y="9525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5" name="Megaidea.Net"/>
          <p:cNvSpPr/>
          <p:nvPr/>
        </p:nvSpPr>
        <p:spPr>
          <a:xfrm rot="975236">
            <a:off x="3350308" y="577871"/>
            <a:ext cx="5696443" cy="725846"/>
          </a:xfrm>
          <a:custGeom>
            <a:avLst/>
            <a:gdLst>
              <a:gd name="connsiteX0" fmla="*/ 0 w 2667207"/>
              <a:gd name="connsiteY0" fmla="*/ 0 h 463550"/>
              <a:gd name="connsiteX1" fmla="*/ 2667207 w 2667207"/>
              <a:gd name="connsiteY1" fmla="*/ 0 h 463550"/>
              <a:gd name="connsiteX2" fmla="*/ 2667207 w 2667207"/>
              <a:gd name="connsiteY2" fmla="*/ 463550 h 463550"/>
              <a:gd name="connsiteX3" fmla="*/ 0 w 2667207"/>
              <a:gd name="connsiteY3" fmla="*/ 463550 h 463550"/>
              <a:gd name="connsiteX4" fmla="*/ 0 w 2667207"/>
              <a:gd name="connsiteY4" fmla="*/ 0 h 463550"/>
              <a:gd name="connsiteX0" fmla="*/ 0 w 2667207"/>
              <a:gd name="connsiteY0" fmla="*/ 0 h 463550"/>
              <a:gd name="connsiteX1" fmla="*/ 2371932 w 2667207"/>
              <a:gd name="connsiteY1" fmla="*/ 0 h 463550"/>
              <a:gd name="connsiteX2" fmla="*/ 2667207 w 2667207"/>
              <a:gd name="connsiteY2" fmla="*/ 463550 h 463550"/>
              <a:gd name="connsiteX3" fmla="*/ 0 w 2667207"/>
              <a:gd name="connsiteY3" fmla="*/ 463550 h 463550"/>
              <a:gd name="connsiteX4" fmla="*/ 0 w 2667207"/>
              <a:gd name="connsiteY4" fmla="*/ 0 h 463550"/>
              <a:gd name="connsiteX0" fmla="*/ 0 w 2667207"/>
              <a:gd name="connsiteY0" fmla="*/ 0 h 463550"/>
              <a:gd name="connsiteX1" fmla="*/ 2229057 w 2667207"/>
              <a:gd name="connsiteY1" fmla="*/ 0 h 463550"/>
              <a:gd name="connsiteX2" fmla="*/ 2667207 w 2667207"/>
              <a:gd name="connsiteY2" fmla="*/ 463550 h 463550"/>
              <a:gd name="connsiteX3" fmla="*/ 0 w 2667207"/>
              <a:gd name="connsiteY3" fmla="*/ 463550 h 463550"/>
              <a:gd name="connsiteX4" fmla="*/ 0 w 2667207"/>
              <a:gd name="connsiteY4" fmla="*/ 0 h 463550"/>
              <a:gd name="connsiteX0" fmla="*/ 0 w 2667207"/>
              <a:gd name="connsiteY0" fmla="*/ 0 h 463550"/>
              <a:gd name="connsiteX1" fmla="*/ 2114757 w 2667207"/>
              <a:gd name="connsiteY1" fmla="*/ 0 h 463550"/>
              <a:gd name="connsiteX2" fmla="*/ 2667207 w 2667207"/>
              <a:gd name="connsiteY2" fmla="*/ 463550 h 463550"/>
              <a:gd name="connsiteX3" fmla="*/ 0 w 2667207"/>
              <a:gd name="connsiteY3" fmla="*/ 463550 h 463550"/>
              <a:gd name="connsiteX4" fmla="*/ 0 w 2667207"/>
              <a:gd name="connsiteY4" fmla="*/ 0 h 463550"/>
              <a:gd name="connsiteX0" fmla="*/ 0 w 2667207"/>
              <a:gd name="connsiteY0" fmla="*/ 0 h 463550"/>
              <a:gd name="connsiteX1" fmla="*/ 2238582 w 2667207"/>
              <a:gd name="connsiteY1" fmla="*/ 9525 h 463550"/>
              <a:gd name="connsiteX2" fmla="*/ 2667207 w 2667207"/>
              <a:gd name="connsiteY2" fmla="*/ 463550 h 463550"/>
              <a:gd name="connsiteX3" fmla="*/ 0 w 2667207"/>
              <a:gd name="connsiteY3" fmla="*/ 463550 h 463550"/>
              <a:gd name="connsiteX4" fmla="*/ 0 w 2667207"/>
              <a:gd name="connsiteY4" fmla="*/ 0 h 463550"/>
              <a:gd name="connsiteX0" fmla="*/ 419100 w 2667207"/>
              <a:gd name="connsiteY0" fmla="*/ 9525 h 454025"/>
              <a:gd name="connsiteX1" fmla="*/ 2238582 w 2667207"/>
              <a:gd name="connsiteY1" fmla="*/ 0 h 454025"/>
              <a:gd name="connsiteX2" fmla="*/ 2667207 w 2667207"/>
              <a:gd name="connsiteY2" fmla="*/ 454025 h 454025"/>
              <a:gd name="connsiteX3" fmla="*/ 0 w 2667207"/>
              <a:gd name="connsiteY3" fmla="*/ 454025 h 454025"/>
              <a:gd name="connsiteX4" fmla="*/ 419100 w 2667207"/>
              <a:gd name="connsiteY4" fmla="*/ 9525 h 454025"/>
              <a:gd name="connsiteX0" fmla="*/ 590550 w 2667207"/>
              <a:gd name="connsiteY0" fmla="*/ 9525 h 454025"/>
              <a:gd name="connsiteX1" fmla="*/ 2238582 w 2667207"/>
              <a:gd name="connsiteY1" fmla="*/ 0 h 454025"/>
              <a:gd name="connsiteX2" fmla="*/ 2667207 w 2667207"/>
              <a:gd name="connsiteY2" fmla="*/ 454025 h 454025"/>
              <a:gd name="connsiteX3" fmla="*/ 0 w 2667207"/>
              <a:gd name="connsiteY3" fmla="*/ 454025 h 454025"/>
              <a:gd name="connsiteX4" fmla="*/ 590550 w 2667207"/>
              <a:gd name="connsiteY4" fmla="*/ 9525 h 454025"/>
              <a:gd name="connsiteX0" fmla="*/ 438150 w 2667207"/>
              <a:gd name="connsiteY0" fmla="*/ 9525 h 454025"/>
              <a:gd name="connsiteX1" fmla="*/ 2238582 w 2667207"/>
              <a:gd name="connsiteY1" fmla="*/ 0 h 454025"/>
              <a:gd name="connsiteX2" fmla="*/ 2667207 w 2667207"/>
              <a:gd name="connsiteY2" fmla="*/ 454025 h 454025"/>
              <a:gd name="connsiteX3" fmla="*/ 0 w 2667207"/>
              <a:gd name="connsiteY3" fmla="*/ 454025 h 454025"/>
              <a:gd name="connsiteX4" fmla="*/ 438150 w 2667207"/>
              <a:gd name="connsiteY4" fmla="*/ 9525 h 454025"/>
              <a:gd name="connsiteX0" fmla="*/ 438150 w 3850980"/>
              <a:gd name="connsiteY0" fmla="*/ 9525 h 454025"/>
              <a:gd name="connsiteX1" fmla="*/ 2238582 w 3850980"/>
              <a:gd name="connsiteY1" fmla="*/ 0 h 454025"/>
              <a:gd name="connsiteX2" fmla="*/ 3850980 w 3850980"/>
              <a:gd name="connsiteY2" fmla="*/ 396623 h 454025"/>
              <a:gd name="connsiteX3" fmla="*/ 0 w 3850980"/>
              <a:gd name="connsiteY3" fmla="*/ 454025 h 454025"/>
              <a:gd name="connsiteX4" fmla="*/ 438150 w 3850980"/>
              <a:gd name="connsiteY4" fmla="*/ 9525 h 454025"/>
              <a:gd name="connsiteX0" fmla="*/ 438150 w 3850980"/>
              <a:gd name="connsiteY0" fmla="*/ 37627 h 482127"/>
              <a:gd name="connsiteX1" fmla="*/ 3083644 w 3850980"/>
              <a:gd name="connsiteY1" fmla="*/ 0 h 482127"/>
              <a:gd name="connsiteX2" fmla="*/ 3850980 w 3850980"/>
              <a:gd name="connsiteY2" fmla="*/ 424725 h 482127"/>
              <a:gd name="connsiteX3" fmla="*/ 0 w 3850980"/>
              <a:gd name="connsiteY3" fmla="*/ 482127 h 482127"/>
              <a:gd name="connsiteX4" fmla="*/ 438150 w 3850980"/>
              <a:gd name="connsiteY4" fmla="*/ 37627 h 482127"/>
              <a:gd name="connsiteX0" fmla="*/ 1740426 w 5153256"/>
              <a:gd name="connsiteY0" fmla="*/ 37627 h 643529"/>
              <a:gd name="connsiteX1" fmla="*/ 4385920 w 5153256"/>
              <a:gd name="connsiteY1" fmla="*/ 0 h 643529"/>
              <a:gd name="connsiteX2" fmla="*/ 5153256 w 5153256"/>
              <a:gd name="connsiteY2" fmla="*/ 424725 h 643529"/>
              <a:gd name="connsiteX3" fmla="*/ 0 w 5153256"/>
              <a:gd name="connsiteY3" fmla="*/ 643529 h 643529"/>
              <a:gd name="connsiteX4" fmla="*/ 1740426 w 5153256"/>
              <a:gd name="connsiteY4" fmla="*/ 37627 h 643529"/>
              <a:gd name="connsiteX0" fmla="*/ 1021093 w 5153256"/>
              <a:gd name="connsiteY0" fmla="*/ 88602 h 643529"/>
              <a:gd name="connsiteX1" fmla="*/ 4385920 w 5153256"/>
              <a:gd name="connsiteY1" fmla="*/ 0 h 643529"/>
              <a:gd name="connsiteX2" fmla="*/ 5153256 w 5153256"/>
              <a:gd name="connsiteY2" fmla="*/ 424725 h 643529"/>
              <a:gd name="connsiteX3" fmla="*/ 0 w 5153256"/>
              <a:gd name="connsiteY3" fmla="*/ 643529 h 643529"/>
              <a:gd name="connsiteX4" fmla="*/ 1021093 w 5153256"/>
              <a:gd name="connsiteY4" fmla="*/ 88602 h 643529"/>
              <a:gd name="connsiteX0" fmla="*/ 1245233 w 5377396"/>
              <a:gd name="connsiteY0" fmla="*/ 88602 h 697098"/>
              <a:gd name="connsiteX1" fmla="*/ 4610060 w 5377396"/>
              <a:gd name="connsiteY1" fmla="*/ 0 h 697098"/>
              <a:gd name="connsiteX2" fmla="*/ 5377396 w 5377396"/>
              <a:gd name="connsiteY2" fmla="*/ 424725 h 697098"/>
              <a:gd name="connsiteX3" fmla="*/ 0 w 5377396"/>
              <a:gd name="connsiteY3" fmla="*/ 697098 h 697098"/>
              <a:gd name="connsiteX4" fmla="*/ 1245233 w 5377396"/>
              <a:gd name="connsiteY4" fmla="*/ 88602 h 697098"/>
              <a:gd name="connsiteX0" fmla="*/ 1228333 w 5377396"/>
              <a:gd name="connsiteY0" fmla="*/ 120096 h 697098"/>
              <a:gd name="connsiteX1" fmla="*/ 4610060 w 5377396"/>
              <a:gd name="connsiteY1" fmla="*/ 0 h 697098"/>
              <a:gd name="connsiteX2" fmla="*/ 5377396 w 5377396"/>
              <a:gd name="connsiteY2" fmla="*/ 424725 h 697098"/>
              <a:gd name="connsiteX3" fmla="*/ 0 w 5377396"/>
              <a:gd name="connsiteY3" fmla="*/ 697098 h 697098"/>
              <a:gd name="connsiteX4" fmla="*/ 1228333 w 5377396"/>
              <a:gd name="connsiteY4" fmla="*/ 120096 h 697098"/>
              <a:gd name="connsiteX0" fmla="*/ 1228333 w 5446537"/>
              <a:gd name="connsiteY0" fmla="*/ 120096 h 697098"/>
              <a:gd name="connsiteX1" fmla="*/ 4610060 w 5446537"/>
              <a:gd name="connsiteY1" fmla="*/ 0 h 697098"/>
              <a:gd name="connsiteX2" fmla="*/ 5446537 w 5446537"/>
              <a:gd name="connsiteY2" fmla="*/ 428925 h 697098"/>
              <a:gd name="connsiteX3" fmla="*/ 0 w 5446537"/>
              <a:gd name="connsiteY3" fmla="*/ 697098 h 697098"/>
              <a:gd name="connsiteX4" fmla="*/ 1228333 w 5446537"/>
              <a:gd name="connsiteY4" fmla="*/ 120096 h 697098"/>
              <a:gd name="connsiteX0" fmla="*/ 1228333 w 5397797"/>
              <a:gd name="connsiteY0" fmla="*/ 120096 h 697098"/>
              <a:gd name="connsiteX1" fmla="*/ 4610060 w 5397797"/>
              <a:gd name="connsiteY1" fmla="*/ 0 h 697098"/>
              <a:gd name="connsiteX2" fmla="*/ 5397797 w 5397797"/>
              <a:gd name="connsiteY2" fmla="*/ 433799 h 697098"/>
              <a:gd name="connsiteX3" fmla="*/ 0 w 5397797"/>
              <a:gd name="connsiteY3" fmla="*/ 697098 h 697098"/>
              <a:gd name="connsiteX4" fmla="*/ 1228333 w 5397797"/>
              <a:gd name="connsiteY4" fmla="*/ 120096 h 697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97797" h="697098">
                <a:moveTo>
                  <a:pt x="1228333" y="120096"/>
                </a:moveTo>
                <a:lnTo>
                  <a:pt x="4610060" y="0"/>
                </a:lnTo>
                <a:lnTo>
                  <a:pt x="5397797" y="433799"/>
                </a:lnTo>
                <a:lnTo>
                  <a:pt x="0" y="697098"/>
                </a:lnTo>
                <a:lnTo>
                  <a:pt x="1228333" y="120096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dirty="0"/>
          </a:p>
        </p:txBody>
      </p:sp>
      <p:sp>
        <p:nvSpPr>
          <p:cNvPr id="38" name="Megaidea.Net"/>
          <p:cNvSpPr txBox="1"/>
          <p:nvPr/>
        </p:nvSpPr>
        <p:spPr>
          <a:xfrm rot="2012588">
            <a:off x="4986691" y="5783035"/>
            <a:ext cx="19389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err="1" smtClean="0">
                <a:solidFill>
                  <a:schemeClr val="bg1"/>
                </a:solidFill>
                <a:effectLst>
                  <a:glow rad="63500">
                    <a:schemeClr val="tx1"/>
                  </a:glow>
                </a:effectLst>
                <a:latin typeface="Comic Sans MS" panose="030F0702030302020204" pitchFamily="66" charset="0"/>
                <a:cs typeface="Mongolian Baiti" panose="03000500000000000000" pitchFamily="66" charset="0"/>
              </a:rPr>
              <a:t>Texto</a:t>
            </a:r>
            <a:endParaRPr lang="en-US" sz="2200" dirty="0">
              <a:solidFill>
                <a:schemeClr val="bg1"/>
              </a:solidFill>
              <a:effectLst>
                <a:glow rad="63500">
                  <a:schemeClr val="tx1"/>
                </a:glow>
              </a:effectLst>
              <a:latin typeface="Comic Sans MS" panose="030F0702030302020204" pitchFamily="66" charset="0"/>
              <a:cs typeface="Mongolian Baiti" panose="03000500000000000000" pitchFamily="66" charset="0"/>
            </a:endParaRPr>
          </a:p>
        </p:txBody>
      </p:sp>
      <p:sp>
        <p:nvSpPr>
          <p:cNvPr id="49" name="Megaidea.Net"/>
          <p:cNvSpPr txBox="1"/>
          <p:nvPr/>
        </p:nvSpPr>
        <p:spPr>
          <a:xfrm rot="1969917">
            <a:off x="5217758" y="5207800"/>
            <a:ext cx="21082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b="1" dirty="0" smtClean="0">
                <a:solidFill>
                  <a:schemeClr val="bg2">
                    <a:lumMod val="10000"/>
                  </a:schemeClr>
                </a:solidFill>
                <a:latin typeface="Comic Sans MS" panose="030F0702030302020204" pitchFamily="66" charset="0"/>
              </a:rPr>
              <a:t>Nombre</a:t>
            </a:r>
            <a:endParaRPr lang="es-PE" sz="4000" b="1" dirty="0">
              <a:solidFill>
                <a:schemeClr val="bg2">
                  <a:lumMod val="1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6" name="Megaidea.Net"/>
          <p:cNvSpPr/>
          <p:nvPr/>
        </p:nvSpPr>
        <p:spPr>
          <a:xfrm rot="10800000">
            <a:off x="718661" y="3182846"/>
            <a:ext cx="2668593" cy="472749"/>
          </a:xfrm>
          <a:custGeom>
            <a:avLst/>
            <a:gdLst>
              <a:gd name="connsiteX0" fmla="*/ 0 w 2667207"/>
              <a:gd name="connsiteY0" fmla="*/ 0 h 463550"/>
              <a:gd name="connsiteX1" fmla="*/ 2667207 w 2667207"/>
              <a:gd name="connsiteY1" fmla="*/ 0 h 463550"/>
              <a:gd name="connsiteX2" fmla="*/ 2667207 w 2667207"/>
              <a:gd name="connsiteY2" fmla="*/ 463550 h 463550"/>
              <a:gd name="connsiteX3" fmla="*/ 0 w 2667207"/>
              <a:gd name="connsiteY3" fmla="*/ 463550 h 463550"/>
              <a:gd name="connsiteX4" fmla="*/ 0 w 2667207"/>
              <a:gd name="connsiteY4" fmla="*/ 0 h 463550"/>
              <a:gd name="connsiteX0" fmla="*/ 0 w 2667207"/>
              <a:gd name="connsiteY0" fmla="*/ 0 h 463550"/>
              <a:gd name="connsiteX1" fmla="*/ 2371932 w 2667207"/>
              <a:gd name="connsiteY1" fmla="*/ 0 h 463550"/>
              <a:gd name="connsiteX2" fmla="*/ 2667207 w 2667207"/>
              <a:gd name="connsiteY2" fmla="*/ 463550 h 463550"/>
              <a:gd name="connsiteX3" fmla="*/ 0 w 2667207"/>
              <a:gd name="connsiteY3" fmla="*/ 463550 h 463550"/>
              <a:gd name="connsiteX4" fmla="*/ 0 w 2667207"/>
              <a:gd name="connsiteY4" fmla="*/ 0 h 463550"/>
              <a:gd name="connsiteX0" fmla="*/ 0 w 2667207"/>
              <a:gd name="connsiteY0" fmla="*/ 0 h 463550"/>
              <a:gd name="connsiteX1" fmla="*/ 2229057 w 2667207"/>
              <a:gd name="connsiteY1" fmla="*/ 0 h 463550"/>
              <a:gd name="connsiteX2" fmla="*/ 2667207 w 2667207"/>
              <a:gd name="connsiteY2" fmla="*/ 463550 h 463550"/>
              <a:gd name="connsiteX3" fmla="*/ 0 w 2667207"/>
              <a:gd name="connsiteY3" fmla="*/ 463550 h 463550"/>
              <a:gd name="connsiteX4" fmla="*/ 0 w 2667207"/>
              <a:gd name="connsiteY4" fmla="*/ 0 h 463550"/>
              <a:gd name="connsiteX0" fmla="*/ 0 w 2667207"/>
              <a:gd name="connsiteY0" fmla="*/ 0 h 463550"/>
              <a:gd name="connsiteX1" fmla="*/ 2114757 w 2667207"/>
              <a:gd name="connsiteY1" fmla="*/ 0 h 463550"/>
              <a:gd name="connsiteX2" fmla="*/ 2667207 w 2667207"/>
              <a:gd name="connsiteY2" fmla="*/ 463550 h 463550"/>
              <a:gd name="connsiteX3" fmla="*/ 0 w 2667207"/>
              <a:gd name="connsiteY3" fmla="*/ 463550 h 463550"/>
              <a:gd name="connsiteX4" fmla="*/ 0 w 2667207"/>
              <a:gd name="connsiteY4" fmla="*/ 0 h 463550"/>
              <a:gd name="connsiteX0" fmla="*/ 0 w 2667207"/>
              <a:gd name="connsiteY0" fmla="*/ 0 h 463550"/>
              <a:gd name="connsiteX1" fmla="*/ 2238582 w 2667207"/>
              <a:gd name="connsiteY1" fmla="*/ 9525 h 463550"/>
              <a:gd name="connsiteX2" fmla="*/ 2667207 w 2667207"/>
              <a:gd name="connsiteY2" fmla="*/ 463550 h 463550"/>
              <a:gd name="connsiteX3" fmla="*/ 0 w 2667207"/>
              <a:gd name="connsiteY3" fmla="*/ 463550 h 463550"/>
              <a:gd name="connsiteX4" fmla="*/ 0 w 2667207"/>
              <a:gd name="connsiteY4" fmla="*/ 0 h 463550"/>
              <a:gd name="connsiteX0" fmla="*/ 419100 w 2667207"/>
              <a:gd name="connsiteY0" fmla="*/ 9525 h 454025"/>
              <a:gd name="connsiteX1" fmla="*/ 2238582 w 2667207"/>
              <a:gd name="connsiteY1" fmla="*/ 0 h 454025"/>
              <a:gd name="connsiteX2" fmla="*/ 2667207 w 2667207"/>
              <a:gd name="connsiteY2" fmla="*/ 454025 h 454025"/>
              <a:gd name="connsiteX3" fmla="*/ 0 w 2667207"/>
              <a:gd name="connsiteY3" fmla="*/ 454025 h 454025"/>
              <a:gd name="connsiteX4" fmla="*/ 419100 w 2667207"/>
              <a:gd name="connsiteY4" fmla="*/ 9525 h 454025"/>
              <a:gd name="connsiteX0" fmla="*/ 590550 w 2667207"/>
              <a:gd name="connsiteY0" fmla="*/ 9525 h 454025"/>
              <a:gd name="connsiteX1" fmla="*/ 2238582 w 2667207"/>
              <a:gd name="connsiteY1" fmla="*/ 0 h 454025"/>
              <a:gd name="connsiteX2" fmla="*/ 2667207 w 2667207"/>
              <a:gd name="connsiteY2" fmla="*/ 454025 h 454025"/>
              <a:gd name="connsiteX3" fmla="*/ 0 w 2667207"/>
              <a:gd name="connsiteY3" fmla="*/ 454025 h 454025"/>
              <a:gd name="connsiteX4" fmla="*/ 590550 w 2667207"/>
              <a:gd name="connsiteY4" fmla="*/ 9525 h 454025"/>
              <a:gd name="connsiteX0" fmla="*/ 438150 w 2667207"/>
              <a:gd name="connsiteY0" fmla="*/ 9525 h 454025"/>
              <a:gd name="connsiteX1" fmla="*/ 2238582 w 2667207"/>
              <a:gd name="connsiteY1" fmla="*/ 0 h 454025"/>
              <a:gd name="connsiteX2" fmla="*/ 2667207 w 2667207"/>
              <a:gd name="connsiteY2" fmla="*/ 454025 h 454025"/>
              <a:gd name="connsiteX3" fmla="*/ 0 w 2667207"/>
              <a:gd name="connsiteY3" fmla="*/ 454025 h 454025"/>
              <a:gd name="connsiteX4" fmla="*/ 438150 w 2667207"/>
              <a:gd name="connsiteY4" fmla="*/ 9525 h 45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207" h="454025">
                <a:moveTo>
                  <a:pt x="438150" y="9525"/>
                </a:moveTo>
                <a:lnTo>
                  <a:pt x="2238582" y="0"/>
                </a:lnTo>
                <a:lnTo>
                  <a:pt x="2667207" y="454025"/>
                </a:lnTo>
                <a:lnTo>
                  <a:pt x="0" y="454025"/>
                </a:lnTo>
                <a:lnTo>
                  <a:pt x="438150" y="9525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2" name="Megaidea.Net"/>
          <p:cNvSpPr txBox="1"/>
          <p:nvPr/>
        </p:nvSpPr>
        <p:spPr>
          <a:xfrm>
            <a:off x="418304" y="5332715"/>
            <a:ext cx="372249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latin typeface="Comic Sans MS" panose="030F0702030302020204" pitchFamily="66" charset="0"/>
              </a:rPr>
              <a:t>Molde descargado </a:t>
            </a:r>
            <a:r>
              <a:rPr lang="es-ES" sz="2800" dirty="0" smtClean="0">
                <a:latin typeface="Comic Sans MS" panose="030F0702030302020204" pitchFamily="66" charset="0"/>
              </a:rPr>
              <a:t>de</a:t>
            </a:r>
          </a:p>
          <a:p>
            <a:r>
              <a:rPr lang="es-ES" sz="2800" dirty="0" smtClean="0">
                <a:latin typeface="Comic Sans MS" panose="030F0702030302020204" pitchFamily="66" charset="0"/>
              </a:rPr>
              <a:t> </a:t>
            </a:r>
            <a:r>
              <a:rPr lang="es-ES" sz="2800" b="1" dirty="0">
                <a:solidFill>
                  <a:srgbClr val="0070C0"/>
                </a:solidFill>
                <a:latin typeface="Comic Sans MS" panose="030F0702030302020204" pitchFamily="66" charset="0"/>
              </a:rPr>
              <a:t>www.megaidea.net</a:t>
            </a:r>
            <a:endParaRPr lang="es-PE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endParaRPr lang="es-PE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15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595</TotalTime>
  <Words>12</Words>
  <Application>Microsoft Office PowerPoint</Application>
  <PresentationFormat>Personalizado</PresentationFormat>
  <Paragraphs>6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Comic Sans MS</vt:lpstr>
      <vt:lpstr>Mongolian Baiti</vt:lpstr>
      <vt:lpstr>Tema de Office</vt:lpstr>
      <vt:lpstr>Presentación de PowerPoint</vt:lpstr>
    </vt:vector>
  </TitlesOfParts>
  <Company>Mega Idea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www.megaidea.net</dc:title>
  <dc:creator>Megaidea.Net</dc:creator>
  <cp:keywords>Cajita Piramide</cp:keywords>
  <cp:lastModifiedBy>MEGAIDEA</cp:lastModifiedBy>
  <cp:revision>46</cp:revision>
  <cp:lastPrinted>2020-05-04T23:05:11Z</cp:lastPrinted>
  <dcterms:created xsi:type="dcterms:W3CDTF">2020-04-26T15:37:41Z</dcterms:created>
  <dcterms:modified xsi:type="dcterms:W3CDTF">2021-11-25T17:04:50Z</dcterms:modified>
</cp:coreProperties>
</file>