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7561263" cy="10440988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eyond The Mountains" panose="020B0604020202020204" charset="0"/>
      <p:regular r:id="rId9"/>
    </p:embeddedFont>
    <p:embeddedFont>
      <p:font typeface="Mf Be Yourself" pitchFamily="2" charset="0"/>
      <p:regular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" userDrawn="1">
          <p15:clr>
            <a:srgbClr val="A4A3A4"/>
          </p15:clr>
        </p15:guide>
        <p15:guide id="2" pos="114" userDrawn="1">
          <p15:clr>
            <a:srgbClr val="A4A3A4"/>
          </p15:clr>
        </p15:guide>
        <p15:guide id="3" pos="2790" userDrawn="1">
          <p15:clr>
            <a:srgbClr val="A4A3A4"/>
          </p15:clr>
        </p15:guide>
        <p15:guide id="4" orient="horz" pos="4649" userDrawn="1">
          <p15:clr>
            <a:srgbClr val="A4A3A4"/>
          </p15:clr>
        </p15:guide>
        <p15:guide id="5" pos="1610" userDrawn="1">
          <p15:clr>
            <a:srgbClr val="A4A3A4"/>
          </p15:clr>
        </p15:guide>
        <p15:guide id="6" pos="3153" userDrawn="1">
          <p15:clr>
            <a:srgbClr val="A4A3A4"/>
          </p15:clr>
        </p15:guide>
        <p15:guide id="7" orient="horz" pos="3152" userDrawn="1">
          <p15:clr>
            <a:srgbClr val="A4A3A4"/>
          </p15:clr>
        </p15:guide>
        <p15:guide id="8" orient="horz" pos="16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  <a:srgbClr val="FF66CC"/>
    <a:srgbClr val="990099"/>
    <a:srgbClr val="3D94AB"/>
    <a:srgbClr val="FF66FF"/>
    <a:srgbClr val="9E4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2598" y="42"/>
      </p:cViewPr>
      <p:guideLst>
        <p:guide orient="horz" pos="113"/>
        <p:guide pos="114"/>
        <p:guide pos="2790"/>
        <p:guide orient="horz" pos="4649"/>
        <p:guide pos="1610"/>
        <p:guide pos="3153"/>
        <p:guide orient="horz" pos="3152"/>
        <p:guide orient="horz" pos="16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67095" y="3243474"/>
            <a:ext cx="6427074" cy="223804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34190" y="5916560"/>
            <a:ext cx="529288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01/10/2020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214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01/10/2020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387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534133" y="635644"/>
            <a:ext cx="1405923" cy="135636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12427" y="635644"/>
            <a:ext cx="4095684" cy="135636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01/10/2020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640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01/10/2020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644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7287" y="6709302"/>
            <a:ext cx="6427074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7287" y="4425337"/>
            <a:ext cx="6427074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01/10/2020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056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12428" y="3709935"/>
            <a:ext cx="2750147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188595" y="3709935"/>
            <a:ext cx="2751460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01/10/2020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953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063" y="2337139"/>
            <a:ext cx="3340871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78063" y="3311147"/>
            <a:ext cx="3340871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841017" y="2337139"/>
            <a:ext cx="3342183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841017" y="3311147"/>
            <a:ext cx="3342183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01/10/2020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531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01/10/2020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99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01/10/2020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421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064" y="415706"/>
            <a:ext cx="2487603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56244" y="415707"/>
            <a:ext cx="4226956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78064" y="2184874"/>
            <a:ext cx="2487603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01/10/2020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71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2060" y="7308692"/>
            <a:ext cx="4536758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82060" y="932922"/>
            <a:ext cx="4536758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82060" y="8171524"/>
            <a:ext cx="4536758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01/10/2020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83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063" y="2436232"/>
            <a:ext cx="6805137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78063" y="9677250"/>
            <a:ext cx="176429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CC7EE-8A75-4068-975D-B3BFEC64F323}" type="datetimeFigureOut">
              <a:rPr lang="es-PE" smtClean="0"/>
              <a:t>01/10/2020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83432" y="9677250"/>
            <a:ext cx="239440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418905" y="9677250"/>
            <a:ext cx="176429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446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bonifiesta.com/video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nifiesta.com"/>
          <p:cNvSpPr txBox="1"/>
          <p:nvPr/>
        </p:nvSpPr>
        <p:spPr>
          <a:xfrm>
            <a:off x="1022572" y="7934753"/>
            <a:ext cx="5508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Invitación Creado por:</a:t>
            </a:r>
            <a:endParaRPr lang="es-PE" b="1" dirty="0" smtClean="0">
              <a:solidFill>
                <a:schemeClr val="tx2"/>
              </a:solidFill>
            </a:endParaRPr>
          </a:p>
          <a:p>
            <a:pPr algn="ctr"/>
            <a:r>
              <a:rPr lang="es-PE" b="1" dirty="0" smtClean="0">
                <a:solidFill>
                  <a:srgbClr val="3D94AB"/>
                </a:solidFill>
              </a:rPr>
              <a:t>www.bonifiesta.com</a:t>
            </a:r>
          </a:p>
          <a:p>
            <a:pPr algn="ctr"/>
            <a:r>
              <a:rPr lang="es-PE" b="1" dirty="0" smtClean="0"/>
              <a:t>Únete a Nuestra </a:t>
            </a:r>
            <a:r>
              <a:rPr lang="es-PE" b="1" dirty="0" err="1" smtClean="0"/>
              <a:t>Membresia</a:t>
            </a:r>
            <a:endParaRPr lang="es-PE" b="1" dirty="0" smtClean="0"/>
          </a:p>
          <a:p>
            <a:pPr algn="ctr"/>
            <a:r>
              <a:rPr lang="es-PE" b="1" dirty="0" smtClean="0"/>
              <a:t>Y descarga este archivo EDITABLE y sin publicidad</a:t>
            </a:r>
          </a:p>
          <a:p>
            <a:pPr algn="ctr"/>
            <a:r>
              <a:rPr lang="es-PE" b="1" dirty="0" err="1" smtClean="0"/>
              <a:t>Contactanos</a:t>
            </a:r>
            <a:r>
              <a:rPr lang="es-PE" b="1" dirty="0" smtClean="0"/>
              <a:t> por Facebook o a nuestro correo</a:t>
            </a:r>
          </a:p>
          <a:p>
            <a:pPr algn="ctr"/>
            <a:r>
              <a:rPr lang="es-PE" b="1" dirty="0" smtClean="0"/>
              <a:t>bonifiesta15@gmail.com</a:t>
            </a:r>
          </a:p>
        </p:txBody>
      </p:sp>
      <p:pic>
        <p:nvPicPr>
          <p:cNvPr id="3" name="Bonifiesta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53" y="186199"/>
            <a:ext cx="7200000" cy="720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nifiesta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31" y="179388"/>
            <a:ext cx="7200000" cy="7206102"/>
          </a:xfrm>
          <a:prstGeom prst="rect">
            <a:avLst/>
          </a:prstGeom>
        </p:spPr>
      </p:pic>
      <p:sp>
        <p:nvSpPr>
          <p:cNvPr id="19" name="Megaidea.net"/>
          <p:cNvSpPr txBox="1"/>
          <p:nvPr/>
        </p:nvSpPr>
        <p:spPr>
          <a:xfrm>
            <a:off x="3426782" y="1135529"/>
            <a:ext cx="1386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Te invito a celebrar </a:t>
            </a:r>
          </a:p>
          <a:p>
            <a:pPr algn="ctr"/>
            <a:r>
              <a:rPr lang="es-PE" sz="12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conmigo Mis 5  Añitos</a:t>
            </a:r>
          </a:p>
          <a:p>
            <a:pPr algn="ctr"/>
            <a:r>
              <a:rPr lang="es-PE" sz="12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 dónde compartiremos </a:t>
            </a:r>
          </a:p>
          <a:p>
            <a:pPr algn="ctr"/>
            <a:r>
              <a:rPr lang="es-PE" sz="12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juntos una tarde </a:t>
            </a:r>
            <a:r>
              <a:rPr lang="es-PE" sz="1200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/>
            </a:r>
            <a:br>
              <a:rPr lang="es-PE" sz="1200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</a:br>
            <a:r>
              <a:rPr lang="es-PE" sz="1200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de </a:t>
            </a:r>
            <a:r>
              <a:rPr lang="es-PE" sz="12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alegría y </a:t>
            </a:r>
            <a:r>
              <a:rPr lang="es-PE" sz="1200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/>
            </a:r>
            <a:br>
              <a:rPr lang="es-PE" sz="1200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</a:br>
            <a:r>
              <a:rPr lang="es-PE" sz="1200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mucha </a:t>
            </a:r>
            <a:r>
              <a:rPr lang="es-PE" sz="12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diversión.</a:t>
            </a:r>
          </a:p>
        </p:txBody>
      </p:sp>
      <p:sp>
        <p:nvSpPr>
          <p:cNvPr id="28" name="Megaidea.net"/>
          <p:cNvSpPr txBox="1"/>
          <p:nvPr/>
        </p:nvSpPr>
        <p:spPr>
          <a:xfrm>
            <a:off x="5148783" y="2739991"/>
            <a:ext cx="1907895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     Que </a:t>
            </a:r>
            <a:r>
              <a:rPr lang="es-PE" sz="17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se realizará:</a:t>
            </a:r>
            <a:br>
              <a:rPr lang="es-PE" sz="17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</a:br>
            <a:r>
              <a:rPr lang="es-PE" sz="1700" dirty="0" err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Dia</a:t>
            </a:r>
            <a:r>
              <a:rPr lang="es-PE" sz="17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:  Sábado 15 de Junio</a:t>
            </a:r>
          </a:p>
          <a:p>
            <a:r>
              <a:rPr lang="es-PE" sz="17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Hora: 4:30 pm.</a:t>
            </a:r>
          </a:p>
          <a:p>
            <a:r>
              <a:rPr lang="es-PE" sz="17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Lugar: Los </a:t>
            </a:r>
            <a:r>
              <a:rPr lang="es-PE" sz="1700" dirty="0" err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Proceres</a:t>
            </a:r>
            <a:r>
              <a:rPr lang="es-PE" sz="17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 </a:t>
            </a:r>
          </a:p>
          <a:p>
            <a:r>
              <a:rPr lang="es-PE" sz="17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               # 4561</a:t>
            </a:r>
          </a:p>
        </p:txBody>
      </p:sp>
      <p:pic>
        <p:nvPicPr>
          <p:cNvPr id="2051" name="Megaidea.net" descr="C:\Users\GEEK_TEC\Desktop\Cajita-Perro-Choco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7" y="2747537"/>
            <a:ext cx="19716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Bonifiesta.com" descr="C:\Users\GEEK_TEC\Desktop\Cajita-Perro-Choco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27" y="3282048"/>
            <a:ext cx="748852" cy="121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Megaidea.net" descr="C:\Users\GEEK_TEC\Desktop\Cajita-Perro-Chocol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880" y="1123931"/>
            <a:ext cx="854797" cy="121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Megaidea.net" descr="C:\Users\GEEK_TEC\Desktop\Cajita-Perro-Chocol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927" y="3725899"/>
            <a:ext cx="833438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Megaidea.net" descr="C:\Users\GEEK_TEC\Desktop\Cajita-Perro-Chocol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13" y="5468163"/>
            <a:ext cx="1377924" cy="17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Megaidea.net"/>
          <p:cNvSpPr txBox="1"/>
          <p:nvPr/>
        </p:nvSpPr>
        <p:spPr>
          <a:xfrm>
            <a:off x="3962748" y="5940574"/>
            <a:ext cx="9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¡No Faltes!</a:t>
            </a:r>
            <a:endParaRPr lang="es-PE" sz="1600" dirty="0">
              <a:solidFill>
                <a:srgbClr val="0070C0"/>
              </a:solidFill>
              <a:effectLst>
                <a:glow rad="127000">
                  <a:schemeClr val="bg1"/>
                </a:glow>
              </a:effectLst>
              <a:latin typeface="Mf Be Yourself" pitchFamily="2" charset="0"/>
            </a:endParaRPr>
          </a:p>
        </p:txBody>
      </p:sp>
      <p:pic>
        <p:nvPicPr>
          <p:cNvPr id="1026" name="Bonifiesta.com" descr="C:\Users\GEEK_TEC\Desktop\Cajita-Perro-Chocol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13" y="2712385"/>
            <a:ext cx="1986495" cy="204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Megaidea.net"/>
          <p:cNvSpPr txBox="1"/>
          <p:nvPr/>
        </p:nvSpPr>
        <p:spPr>
          <a:xfrm>
            <a:off x="2988543" y="4417731"/>
            <a:ext cx="15311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6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Lucas </a:t>
            </a:r>
            <a:r>
              <a:rPr lang="es-PE" sz="2600" dirty="0" err="1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Gael</a:t>
            </a:r>
            <a:endParaRPr lang="es-PE" sz="26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1022572" y="7934753"/>
            <a:ext cx="5508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Video de </a:t>
            </a:r>
            <a:r>
              <a:rPr lang="es-PE" b="1" dirty="0" err="1" smtClean="0"/>
              <a:t>Elaboracion</a:t>
            </a:r>
            <a:r>
              <a:rPr lang="es-PE" b="1" dirty="0" smtClean="0"/>
              <a:t>:</a:t>
            </a:r>
          </a:p>
          <a:p>
            <a:pPr algn="ctr"/>
            <a:r>
              <a:rPr lang="es-PE" b="1" dirty="0">
                <a:hlinkClick r:id="rId9"/>
              </a:rPr>
              <a:t>https://bonifiesta.com/videos</a:t>
            </a:r>
            <a:r>
              <a:rPr lang="es-PE" b="1" dirty="0" smtClean="0">
                <a:hlinkClick r:id="rId9"/>
              </a:rPr>
              <a:t>/</a:t>
            </a:r>
            <a:endParaRPr lang="es-PE" b="1" dirty="0" smtClean="0"/>
          </a:p>
          <a:p>
            <a:pPr algn="ctr"/>
            <a:endParaRPr lang="es-PE" b="1" dirty="0" smtClean="0"/>
          </a:p>
        </p:txBody>
      </p:sp>
    </p:spTree>
    <p:extLst>
      <p:ext uri="{BB962C8B-B14F-4D97-AF65-F5344CB8AC3E}">
        <p14:creationId xmlns:p14="http://schemas.microsoft.com/office/powerpoint/2010/main" val="8200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nifiesta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4" y="180322"/>
            <a:ext cx="7218305" cy="7206102"/>
          </a:xfrm>
          <a:prstGeom prst="rect">
            <a:avLst/>
          </a:prstGeom>
        </p:spPr>
      </p:pic>
      <p:pic>
        <p:nvPicPr>
          <p:cNvPr id="2052" name="Megaidea.net" descr="C:\Users\GEEK_TEC\Desktop\Cajita-Perro-Choco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05" y="1105294"/>
            <a:ext cx="1326688" cy="18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egaidea.net"/>
          <p:cNvSpPr txBox="1"/>
          <p:nvPr/>
        </p:nvSpPr>
        <p:spPr>
          <a:xfrm>
            <a:off x="1044327" y="2583200"/>
            <a:ext cx="16674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latin typeface="Beyond The Mountains" pitchFamily="2" charset="0"/>
              </a:rPr>
              <a:t> Lucas  </a:t>
            </a:r>
            <a:r>
              <a:rPr lang="es-PE" sz="2500" dirty="0" err="1" smtClean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latin typeface="Beyond The Mountains" pitchFamily="2" charset="0"/>
              </a:rPr>
              <a:t>Gael</a:t>
            </a:r>
            <a:endParaRPr lang="es-PE" sz="2500" dirty="0">
              <a:solidFill>
                <a:schemeClr val="bg1"/>
              </a:solidFill>
              <a:effectLst>
                <a:glow rad="127000">
                  <a:srgbClr val="0070C0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20" name="Megaidea.net" descr="C:\Users\GEEK_TEC\Desktop\Cajita-Perro-Choco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21" y="1044030"/>
            <a:ext cx="1326688" cy="18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Megaidea.net"/>
          <p:cNvSpPr txBox="1"/>
          <p:nvPr/>
        </p:nvSpPr>
        <p:spPr>
          <a:xfrm>
            <a:off x="4788743" y="2521936"/>
            <a:ext cx="16674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latin typeface="Beyond The Mountains" pitchFamily="2" charset="0"/>
              </a:rPr>
              <a:t> Lucas  </a:t>
            </a:r>
            <a:r>
              <a:rPr lang="es-PE" sz="2500" dirty="0" err="1" smtClean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latin typeface="Beyond The Mountains" pitchFamily="2" charset="0"/>
              </a:rPr>
              <a:t>Gael</a:t>
            </a:r>
            <a:endParaRPr lang="es-PE" sz="2500" dirty="0">
              <a:solidFill>
                <a:schemeClr val="bg1"/>
              </a:solidFill>
              <a:effectLst>
                <a:glow rad="127000">
                  <a:srgbClr val="0070C0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22" name="Megaidea.net" descr="C:\Users\GEEK_TEC\Desktop\Cajita-Perro-Choco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18" y="4716438"/>
            <a:ext cx="1326688" cy="18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Bonifiesta.com"/>
          <p:cNvSpPr txBox="1"/>
          <p:nvPr/>
        </p:nvSpPr>
        <p:spPr>
          <a:xfrm>
            <a:off x="4753740" y="6194344"/>
            <a:ext cx="16674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latin typeface="Beyond The Mountains" pitchFamily="2" charset="0"/>
              </a:rPr>
              <a:t> Lucas  </a:t>
            </a:r>
            <a:r>
              <a:rPr lang="es-PE" sz="2500" dirty="0" err="1" smtClean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latin typeface="Beyond The Mountains" pitchFamily="2" charset="0"/>
              </a:rPr>
              <a:t>Gael</a:t>
            </a:r>
            <a:endParaRPr lang="es-PE" sz="2500" dirty="0">
              <a:solidFill>
                <a:schemeClr val="bg1"/>
              </a:solidFill>
              <a:effectLst>
                <a:glow rad="127000">
                  <a:srgbClr val="0070C0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26" name="Megaidea.net" descr="C:\Users\GEEK_TEC\Desktop\Cajita-Perro-Choco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53" y="4769808"/>
            <a:ext cx="1326688" cy="18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Megaidea.net"/>
          <p:cNvSpPr txBox="1"/>
          <p:nvPr/>
        </p:nvSpPr>
        <p:spPr>
          <a:xfrm>
            <a:off x="1105075" y="6247714"/>
            <a:ext cx="16674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latin typeface="Beyond The Mountains" pitchFamily="2" charset="0"/>
              </a:rPr>
              <a:t> Lucas  </a:t>
            </a:r>
            <a:r>
              <a:rPr lang="es-PE" sz="2500" dirty="0" err="1" smtClean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latin typeface="Beyond The Mountains" pitchFamily="2" charset="0"/>
              </a:rPr>
              <a:t>Gael</a:t>
            </a:r>
            <a:endParaRPr lang="es-PE" sz="2500" dirty="0">
              <a:solidFill>
                <a:schemeClr val="bg1"/>
              </a:solidFill>
              <a:effectLst>
                <a:glow rad="127000">
                  <a:srgbClr val="0070C0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2053" name="Bonifiesta.com" descr="C:\Users\GEEK_TEC\Desktop\Cajita-Perro-Choco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7740774"/>
            <a:ext cx="5922962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Megaidea.net" descr="C:\Users\GEEK_TEC\Desktop\Cajita-Perro-Chocol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70" y="7812782"/>
            <a:ext cx="644362" cy="82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Megaidea.net" descr="C:\Users\GEEK_TEC\Desktop\Cajita-Perro-Chocol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07" y="8751465"/>
            <a:ext cx="644362" cy="82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Bonifiesta.com" descr="C:\Users\GEEK_TEC\Desktop\Cajita-Perro-Chocol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79" y="8751465"/>
            <a:ext cx="644362" cy="82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Bonifiesta.com" descr="C:\Users\GEEK_TEC\Desktop\Cajita-Perro-Chocol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79" y="7812782"/>
            <a:ext cx="644362" cy="82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70</Words>
  <Application>Microsoft Office PowerPoint</Application>
  <PresentationFormat>Personalizado</PresentationFormat>
  <Paragraphs>22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Calibri</vt:lpstr>
      <vt:lpstr>Arial</vt:lpstr>
      <vt:lpstr>Beyond The Mountains</vt:lpstr>
      <vt:lpstr>Mf Be Yourself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Perro Chocolo</cp:keywords>
  <cp:lastModifiedBy>Megaidea.Net</cp:lastModifiedBy>
  <cp:revision>55</cp:revision>
  <dcterms:created xsi:type="dcterms:W3CDTF">2020-04-07T00:20:23Z</dcterms:created>
  <dcterms:modified xsi:type="dcterms:W3CDTF">2020-10-01T20:51:39Z</dcterms:modified>
</cp:coreProperties>
</file>