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58" r:id="rId7"/>
    <p:sldId id="263" r:id="rId8"/>
    <p:sldId id="264" r:id="rId9"/>
    <p:sldId id="262" r:id="rId10"/>
    <p:sldId id="265" r:id="rId11"/>
    <p:sldId id="261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85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85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96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63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90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44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5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5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34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19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91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6960-0E08-45D2-8A9D-1A6FC54B6D52}" type="datetimeFigureOut">
              <a:rPr lang="es-MX" smtClean="0"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2518D-F9F0-4688-8293-C0D4BE747D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39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959391" y="2629411"/>
            <a:ext cx="7225218" cy="69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6600" b="1" dirty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s-MX" altLang="es-AR" sz="6600" b="1" dirty="0">
                <a:latin typeface="Arial" panose="020B0604020202020204" pitchFamily="34" charset="0"/>
              </a:rPr>
              <a:t>BAUTIZO NIÑO </a:t>
            </a:r>
            <a:endParaRPr lang="es-MX" altLang="es-AR" sz="3200" dirty="0"/>
          </a:p>
        </p:txBody>
      </p:sp>
      <p:sp>
        <p:nvSpPr>
          <p:cNvPr id="5" name="4 Rectángulo"/>
          <p:cNvSpPr/>
          <p:nvPr/>
        </p:nvSpPr>
        <p:spPr>
          <a:xfrm>
            <a:off x="3324603" y="3236442"/>
            <a:ext cx="1508396" cy="22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1498">
              <a:defRPr/>
            </a:pPr>
            <a:endParaRPr lang="es-MX" sz="551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3355950" y="3274626"/>
            <a:ext cx="2116207" cy="106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1265" b="1" dirty="0">
                <a:latin typeface="Candara" panose="020E0502030303020204" pitchFamily="34" charset="0"/>
              </a:rPr>
              <a:t>Paso a paso:</a:t>
            </a:r>
            <a:r>
              <a:rPr lang="es-MX" altLang="es-AR" sz="1265" dirty="0">
                <a:latin typeface="Candara" panose="020E0502030303020204" pitchFamily="34" charset="0"/>
              </a:rPr>
              <a:t/>
            </a:r>
            <a:br>
              <a:rPr lang="es-MX" altLang="es-AR" sz="1265" dirty="0">
                <a:latin typeface="Candara" panose="020E0502030303020204" pitchFamily="34" charset="0"/>
              </a:rPr>
            </a:br>
            <a:endParaRPr lang="es-MX" altLang="es-AR" sz="1265" dirty="0">
              <a:latin typeface="Candara" panose="020E0502030303020204" pitchFamily="34" charset="0"/>
            </a:endParaRPr>
          </a:p>
          <a:p>
            <a:pPr marL="139848" indent="-13984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1265" dirty="0">
                <a:latin typeface="Candara" panose="020E0502030303020204" pitchFamily="34" charset="0"/>
              </a:rPr>
              <a:t>Coloca  texto sobre ellas. </a:t>
            </a:r>
          </a:p>
          <a:p>
            <a:pPr marL="139848" indent="-13984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1265" dirty="0">
                <a:latin typeface="Candara" panose="020E0502030303020204" pitchFamily="34" charset="0"/>
              </a:rPr>
              <a:t>Acomoda.</a:t>
            </a:r>
          </a:p>
          <a:p>
            <a:pPr marL="139848" indent="-13984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1265" dirty="0">
                <a:latin typeface="Candara" panose="020E0502030303020204" pitchFamily="34" charset="0"/>
              </a:rPr>
              <a:t>Imprime, recorta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1910803"/>
            <a:ext cx="9144000" cy="213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55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72" y="4316739"/>
            <a:ext cx="1983054" cy="13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7214" cy="327660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14" y="0"/>
            <a:ext cx="2807214" cy="32766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28" y="-5680"/>
            <a:ext cx="2807214" cy="327660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712"/>
            <a:ext cx="2807214" cy="327660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14" y="3464712"/>
            <a:ext cx="2807214" cy="327660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28" y="3459032"/>
            <a:ext cx="2807214" cy="32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2401" y="2457750"/>
            <a:ext cx="6480061" cy="161849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68769" y="2465390"/>
            <a:ext cx="6480061" cy="161849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316" y="2457750"/>
            <a:ext cx="6480061" cy="161849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8948" y="2465390"/>
            <a:ext cx="6480061" cy="161849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5132" y="2465390"/>
            <a:ext cx="6480061" cy="16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0"/>
            <a:ext cx="4572009" cy="341986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03" y="-1"/>
            <a:ext cx="4572009" cy="341986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3444628"/>
            <a:ext cx="4572009" cy="341986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03" y="3444627"/>
            <a:ext cx="4572009" cy="34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554" y="-409649"/>
            <a:ext cx="7251573" cy="75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614629" cy="358415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3614629" cy="35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62"/>
            <a:ext cx="2520701" cy="612039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78" y="24230"/>
            <a:ext cx="2520701" cy="612039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79" y="24230"/>
            <a:ext cx="2520701" cy="6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97" y="0"/>
            <a:ext cx="2065307" cy="2160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35" y="0"/>
            <a:ext cx="2065307" cy="216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62" y="0"/>
            <a:ext cx="2065307" cy="216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94" y="0"/>
            <a:ext cx="2065307" cy="216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2" y="2160000"/>
            <a:ext cx="2065307" cy="216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60" y="2160000"/>
            <a:ext cx="2065307" cy="216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87" y="2160000"/>
            <a:ext cx="2065307" cy="2160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19" y="2160000"/>
            <a:ext cx="2065307" cy="2160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6" y="4472400"/>
            <a:ext cx="2065307" cy="2160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46" y="4472400"/>
            <a:ext cx="2065307" cy="2160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73" y="4472400"/>
            <a:ext cx="2065307" cy="216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05" y="4472400"/>
            <a:ext cx="206530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7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678690" cy="107899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6" y="0"/>
            <a:ext cx="4678690" cy="107899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25870"/>
            <a:ext cx="4678690" cy="107899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6" y="1125870"/>
            <a:ext cx="4678690" cy="107899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232248"/>
            <a:ext cx="4678690" cy="107899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6" y="2232248"/>
            <a:ext cx="4678690" cy="107899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58118"/>
            <a:ext cx="4678690" cy="107899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6" y="3358118"/>
            <a:ext cx="4678690" cy="107899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479512"/>
            <a:ext cx="4678690" cy="107899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6" y="4479512"/>
            <a:ext cx="4678690" cy="107899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605382"/>
            <a:ext cx="4678690" cy="107899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6" y="5605382"/>
            <a:ext cx="467869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1"/>
            <a:ext cx="1450851" cy="145085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65" y="31901"/>
            <a:ext cx="1450851" cy="145085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9181"/>
            <a:ext cx="1450851" cy="145085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93" y="9181"/>
            <a:ext cx="1450851" cy="145085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31900"/>
            <a:ext cx="1450851" cy="145085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1" y="31900"/>
            <a:ext cx="1450851" cy="145085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51"/>
            <a:ext cx="1450851" cy="145085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65" y="1635151"/>
            <a:ext cx="1450851" cy="14508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1612431"/>
            <a:ext cx="1450851" cy="145085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93" y="1612431"/>
            <a:ext cx="1450851" cy="145085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1635150"/>
            <a:ext cx="1450851" cy="145085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1" y="1635150"/>
            <a:ext cx="1450851" cy="145085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4" y="3183211"/>
            <a:ext cx="1450851" cy="145085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51" y="3183211"/>
            <a:ext cx="1450851" cy="145085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14" y="3160491"/>
            <a:ext cx="1450851" cy="145085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9" y="3160491"/>
            <a:ext cx="1450851" cy="145085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42" y="3183210"/>
            <a:ext cx="1450851" cy="145085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7" y="3183210"/>
            <a:ext cx="1450851" cy="1450851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4" y="4786461"/>
            <a:ext cx="1450851" cy="1450851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51" y="4786461"/>
            <a:ext cx="1450851" cy="1450851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14" y="4763741"/>
            <a:ext cx="1450851" cy="1450851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9" y="4763741"/>
            <a:ext cx="1450851" cy="145085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42" y="4786460"/>
            <a:ext cx="1450851" cy="1450851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7" y="4786460"/>
            <a:ext cx="1450851" cy="14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2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78959" y="3335040"/>
            <a:ext cx="5101919" cy="1944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3303" y="1578960"/>
            <a:ext cx="5101919" cy="1944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3584" y="3324309"/>
            <a:ext cx="5101919" cy="1944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240" y="1568229"/>
            <a:ext cx="5101919" cy="1944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5912" y="3324309"/>
            <a:ext cx="5101919" cy="1944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1568" y="1568229"/>
            <a:ext cx="5101919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1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</Words>
  <Application>Microsoft Office PowerPoint</Application>
  <PresentationFormat>Presentación en pantalla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4</cp:revision>
  <dcterms:created xsi:type="dcterms:W3CDTF">2012-10-22T23:27:38Z</dcterms:created>
  <dcterms:modified xsi:type="dcterms:W3CDTF">2021-07-24T22:58:06Z</dcterms:modified>
</cp:coreProperties>
</file>