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HYXrLrwzhRpZ1Ceu++SZ2HAwD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 snapToGrid="0">
      <p:cViewPr varScale="1">
        <p:scale>
          <a:sx n="66" d="100"/>
          <a:sy n="66" d="100"/>
        </p:scale>
        <p:origin x="1266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075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12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26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69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50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93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85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33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76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09625" y="2071688"/>
            <a:ext cx="4071938" cy="25003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Debes instalar la Fuente/font: </a:t>
            </a:r>
            <a:r>
              <a:rPr lang="es-A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Barbie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que los textos te queden  como la Imagen que te muestro Aquí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1925" y="857250"/>
            <a:ext cx="4664075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FM-Succeess-Element-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313" y="1285875"/>
            <a:ext cx="1285875" cy="1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738813" y="5786438"/>
            <a:ext cx="32512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 de la Imagen terminada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84" y="4002088"/>
            <a:ext cx="3313220" cy="22820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-2119313" y="714375"/>
            <a:ext cx="1928813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Bienvenidos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666750" y="642938"/>
            <a:ext cx="4214813" cy="5037137"/>
            <a:chOff x="666750" y="642938"/>
            <a:chExt cx="4214813" cy="5037137"/>
          </a:xfrm>
        </p:grpSpPr>
        <p:grpSp>
          <p:nvGrpSpPr>
            <p:cNvPr id="104" name="Google Shape;104;p2"/>
            <p:cNvGrpSpPr/>
            <p:nvPr/>
          </p:nvGrpSpPr>
          <p:grpSpPr>
            <a:xfrm>
              <a:off x="666750" y="642938"/>
              <a:ext cx="4214813" cy="5004541"/>
              <a:chOff x="666720" y="642918"/>
              <a:chExt cx="4214842" cy="5003902"/>
            </a:xfrm>
          </p:grpSpPr>
          <p:grpSp>
            <p:nvGrpSpPr>
              <p:cNvPr id="105" name="Google Shape;105;p2"/>
              <p:cNvGrpSpPr/>
              <p:nvPr/>
            </p:nvGrpSpPr>
            <p:grpSpPr>
              <a:xfrm>
                <a:off x="666720" y="642918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106" name="Google Shape;106;p2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9" name="Google Shape;109;p2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0" name="Google Shape;110;p2"/>
              <p:cNvSpPr txBox="1"/>
              <p:nvPr/>
            </p:nvSpPr>
            <p:spPr>
              <a:xfrm>
                <a:off x="2287435" y="1707280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dirty="0"/>
              </a:p>
            </p:txBody>
          </p:sp>
        </p:grpSp>
        <p:pic>
          <p:nvPicPr>
            <p:cNvPr id="111" name="Google Shape;111;p2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738188" y="3122613"/>
              <a:ext cx="2071687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809596" y="1500174"/>
              <a:ext cx="378621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  <p:pic>
          <p:nvPicPr>
            <p:cNvPr id="113" name="Google Shape;113;p2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67125" y="4071938"/>
              <a:ext cx="1071563" cy="160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6750" y="2357438"/>
              <a:ext cx="1714500" cy="887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2"/>
          <p:cNvGrpSpPr/>
          <p:nvPr/>
        </p:nvGrpSpPr>
        <p:grpSpPr>
          <a:xfrm>
            <a:off x="5310188" y="642938"/>
            <a:ext cx="4214812" cy="5113350"/>
            <a:chOff x="5310188" y="642938"/>
            <a:chExt cx="4214812" cy="5113350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5310188" y="642938"/>
              <a:ext cx="4214812" cy="5113350"/>
              <a:chOff x="5310190" y="642918"/>
              <a:chExt cx="4214842" cy="5113401"/>
            </a:xfrm>
          </p:grpSpPr>
          <p:grpSp>
            <p:nvGrpSpPr>
              <p:cNvPr id="117" name="Google Shape;117;p2"/>
              <p:cNvGrpSpPr/>
              <p:nvPr/>
            </p:nvGrpSpPr>
            <p:grpSpPr>
              <a:xfrm>
                <a:off x="5310190" y="642918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118" name="Google Shape;118;p2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119" name="Google Shape;119;p2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1" name="Google Shape;121;p2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2" name="Google Shape;122;p2"/>
              <p:cNvSpPr txBox="1"/>
              <p:nvPr/>
            </p:nvSpPr>
            <p:spPr>
              <a:xfrm>
                <a:off x="7524685" y="1816780"/>
                <a:ext cx="1935145" cy="3939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endParaRPr dirty="0"/>
              </a:p>
            </p:txBody>
          </p:sp>
        </p:grpSp>
        <p:pic>
          <p:nvPicPr>
            <p:cNvPr id="123" name="Google Shape;123;p2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5369055" y="3122613"/>
              <a:ext cx="2071688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"/>
            <p:cNvSpPr txBox="1"/>
            <p:nvPr/>
          </p:nvSpPr>
          <p:spPr>
            <a:xfrm>
              <a:off x="5453066" y="1521341"/>
              <a:ext cx="38576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125" name="Google Shape;125;p2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10563" y="4092575"/>
              <a:ext cx="1071562" cy="160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10188" y="2378075"/>
              <a:ext cx="1714500" cy="8874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666750" y="642938"/>
            <a:ext cx="4214813" cy="5037137"/>
            <a:chOff x="666750" y="642938"/>
            <a:chExt cx="4214813" cy="5037137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666750" y="642938"/>
              <a:ext cx="4214813" cy="4929188"/>
              <a:chOff x="666720" y="642918"/>
              <a:chExt cx="4214842" cy="4929222"/>
            </a:xfrm>
          </p:grpSpPr>
          <p:grpSp>
            <p:nvGrpSpPr>
              <p:cNvPr id="134" name="Google Shape;134;p3"/>
              <p:cNvGrpSpPr/>
              <p:nvPr/>
            </p:nvGrpSpPr>
            <p:grpSpPr>
              <a:xfrm>
                <a:off x="666720" y="642918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135" name="Google Shape;135;p3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3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Google Shape;138;p3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9" name="Google Shape;139;p3"/>
              <p:cNvSpPr txBox="1"/>
              <p:nvPr/>
            </p:nvSpPr>
            <p:spPr>
              <a:xfrm>
                <a:off x="2413777" y="1521327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 dirty="0"/>
              </a:p>
            </p:txBody>
          </p:sp>
        </p:grpSp>
        <p:pic>
          <p:nvPicPr>
            <p:cNvPr id="140" name="Google Shape;140;p3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738188" y="3122613"/>
              <a:ext cx="2071687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3"/>
            <p:cNvSpPr txBox="1"/>
            <p:nvPr/>
          </p:nvSpPr>
          <p:spPr>
            <a:xfrm>
              <a:off x="809596" y="1500174"/>
              <a:ext cx="378621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142" name="Google Shape;142;p3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67125" y="4071938"/>
              <a:ext cx="1071563" cy="160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6750" y="2357438"/>
              <a:ext cx="1714500" cy="887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3"/>
          <p:cNvGrpSpPr/>
          <p:nvPr/>
        </p:nvGrpSpPr>
        <p:grpSpPr>
          <a:xfrm>
            <a:off x="5310188" y="642938"/>
            <a:ext cx="4214812" cy="5057775"/>
            <a:chOff x="5310188" y="642938"/>
            <a:chExt cx="4214812" cy="5057775"/>
          </a:xfrm>
        </p:grpSpPr>
        <p:grpSp>
          <p:nvGrpSpPr>
            <p:cNvPr id="145" name="Google Shape;145;p3"/>
            <p:cNvGrpSpPr/>
            <p:nvPr/>
          </p:nvGrpSpPr>
          <p:grpSpPr>
            <a:xfrm>
              <a:off x="5310188" y="642938"/>
              <a:ext cx="4214812" cy="4929831"/>
              <a:chOff x="5310190" y="642918"/>
              <a:chExt cx="4214842" cy="4929222"/>
            </a:xfrm>
          </p:grpSpPr>
          <p:grpSp>
            <p:nvGrpSpPr>
              <p:cNvPr id="146" name="Google Shape;146;p3"/>
              <p:cNvGrpSpPr/>
              <p:nvPr/>
            </p:nvGrpSpPr>
            <p:grpSpPr>
              <a:xfrm>
                <a:off x="5310190" y="642918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147" name="Google Shape;147;p3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0" name="Google Shape;150;p3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1" name="Google Shape;151;p3"/>
              <p:cNvSpPr txBox="1"/>
              <p:nvPr/>
            </p:nvSpPr>
            <p:spPr>
              <a:xfrm>
                <a:off x="7135844" y="1337061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 dirty="0"/>
              </a:p>
            </p:txBody>
          </p:sp>
        </p:grpSp>
        <p:pic>
          <p:nvPicPr>
            <p:cNvPr id="152" name="Google Shape;152;p3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5381625" y="3143250"/>
              <a:ext cx="2071688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3"/>
            <p:cNvSpPr txBox="1"/>
            <p:nvPr/>
          </p:nvSpPr>
          <p:spPr>
            <a:xfrm>
              <a:off x="5453066" y="1521341"/>
              <a:ext cx="371477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154" name="Google Shape;154;p3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10563" y="4092575"/>
              <a:ext cx="1071562" cy="160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10188" y="2378075"/>
              <a:ext cx="1714500" cy="8874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"/>
          <p:cNvGrpSpPr/>
          <p:nvPr/>
        </p:nvGrpSpPr>
        <p:grpSpPr>
          <a:xfrm>
            <a:off x="738188" y="785813"/>
            <a:ext cx="4214812" cy="5057775"/>
            <a:chOff x="738188" y="785813"/>
            <a:chExt cx="4214812" cy="5057775"/>
          </a:xfrm>
        </p:grpSpPr>
        <p:grpSp>
          <p:nvGrpSpPr>
            <p:cNvPr id="162" name="Google Shape;162;p4"/>
            <p:cNvGrpSpPr/>
            <p:nvPr/>
          </p:nvGrpSpPr>
          <p:grpSpPr>
            <a:xfrm>
              <a:off x="738188" y="785813"/>
              <a:ext cx="4214812" cy="4929841"/>
              <a:chOff x="666720" y="571480"/>
              <a:chExt cx="4214842" cy="4929222"/>
            </a:xfrm>
          </p:grpSpPr>
          <p:grpSp>
            <p:nvGrpSpPr>
              <p:cNvPr id="163" name="Google Shape;163;p4"/>
              <p:cNvGrpSpPr/>
              <p:nvPr/>
            </p:nvGrpSpPr>
            <p:grpSpPr>
              <a:xfrm>
                <a:off x="666720" y="571480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164" name="Google Shape;164;p4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165" name="Google Shape;165;p4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p4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7" name="Google Shape;167;p4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" name="Google Shape;168;p4"/>
              <p:cNvSpPr txBox="1"/>
              <p:nvPr/>
            </p:nvSpPr>
            <p:spPr>
              <a:xfrm>
                <a:off x="2592387" y="1438286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 dirty="0"/>
              </a:p>
            </p:txBody>
          </p:sp>
        </p:grpSp>
        <p:pic>
          <p:nvPicPr>
            <p:cNvPr id="169" name="Google Shape;169;p4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809625" y="3286125"/>
              <a:ext cx="2071688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4"/>
            <p:cNvSpPr txBox="1"/>
            <p:nvPr/>
          </p:nvSpPr>
          <p:spPr>
            <a:xfrm>
              <a:off x="881034" y="1664217"/>
              <a:ext cx="38576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171" name="Google Shape;171;p4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38563" y="4235450"/>
              <a:ext cx="1071562" cy="160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8188" y="2520950"/>
              <a:ext cx="1714500" cy="887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4"/>
          <p:cNvGrpSpPr/>
          <p:nvPr/>
        </p:nvGrpSpPr>
        <p:grpSpPr>
          <a:xfrm>
            <a:off x="5167313" y="714375"/>
            <a:ext cx="4286250" cy="5057775"/>
            <a:chOff x="5167313" y="714375"/>
            <a:chExt cx="4286250" cy="5057775"/>
          </a:xfrm>
        </p:grpSpPr>
        <p:grpSp>
          <p:nvGrpSpPr>
            <p:cNvPr id="174" name="Google Shape;174;p4"/>
            <p:cNvGrpSpPr/>
            <p:nvPr/>
          </p:nvGrpSpPr>
          <p:grpSpPr>
            <a:xfrm>
              <a:off x="5238750" y="714375"/>
              <a:ext cx="4214813" cy="4929188"/>
              <a:chOff x="5238752" y="714356"/>
              <a:chExt cx="4214842" cy="4929222"/>
            </a:xfrm>
          </p:grpSpPr>
          <p:grpSp>
            <p:nvGrpSpPr>
              <p:cNvPr id="175" name="Google Shape;175;p4"/>
              <p:cNvGrpSpPr/>
              <p:nvPr/>
            </p:nvGrpSpPr>
            <p:grpSpPr>
              <a:xfrm>
                <a:off x="5238752" y="714356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176" name="Google Shape;176;p4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177" name="Google Shape;177;p4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4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9" name="Google Shape;179;p4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0" name="Google Shape;180;p4"/>
              <p:cNvSpPr txBox="1"/>
              <p:nvPr/>
            </p:nvSpPr>
            <p:spPr>
              <a:xfrm>
                <a:off x="7058879" y="1652716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</a:t>
                </a:r>
                <a:endParaRPr dirty="0"/>
              </a:p>
            </p:txBody>
          </p:sp>
        </p:grpSp>
        <p:pic>
          <p:nvPicPr>
            <p:cNvPr id="181" name="Google Shape;181;p4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5238750" y="3214688"/>
              <a:ext cx="2071688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4"/>
            <p:cNvSpPr txBox="1"/>
            <p:nvPr/>
          </p:nvSpPr>
          <p:spPr>
            <a:xfrm>
              <a:off x="5310190" y="1592779"/>
              <a:ext cx="38576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183" name="Google Shape;183;p4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67688" y="4164013"/>
              <a:ext cx="1071562" cy="160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67313" y="2449513"/>
              <a:ext cx="1714500" cy="8874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5"/>
          <p:cNvGrpSpPr/>
          <p:nvPr/>
        </p:nvGrpSpPr>
        <p:grpSpPr>
          <a:xfrm>
            <a:off x="595313" y="928688"/>
            <a:ext cx="4214812" cy="5072062"/>
            <a:chOff x="595313" y="928688"/>
            <a:chExt cx="4214812" cy="5072062"/>
          </a:xfrm>
        </p:grpSpPr>
        <p:grpSp>
          <p:nvGrpSpPr>
            <p:cNvPr id="191" name="Google Shape;191;p5"/>
            <p:cNvGrpSpPr/>
            <p:nvPr/>
          </p:nvGrpSpPr>
          <p:grpSpPr>
            <a:xfrm>
              <a:off x="595313" y="928688"/>
              <a:ext cx="4214812" cy="4929170"/>
              <a:chOff x="595282" y="928670"/>
              <a:chExt cx="4214842" cy="4929222"/>
            </a:xfrm>
          </p:grpSpPr>
          <p:grpSp>
            <p:nvGrpSpPr>
              <p:cNvPr id="192" name="Google Shape;192;p5"/>
              <p:cNvGrpSpPr/>
              <p:nvPr/>
            </p:nvGrpSpPr>
            <p:grpSpPr>
              <a:xfrm>
                <a:off x="595282" y="928670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193" name="Google Shape;193;p5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194" name="Google Shape;194;p5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" name="Google Shape;195;p5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6" name="Google Shape;196;p5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7" name="Google Shape;197;p5"/>
              <p:cNvSpPr txBox="1"/>
              <p:nvPr/>
            </p:nvSpPr>
            <p:spPr>
              <a:xfrm>
                <a:off x="2457533" y="1768775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n</a:t>
                </a:r>
                <a:endParaRPr dirty="0"/>
              </a:p>
            </p:txBody>
          </p:sp>
        </p:grpSp>
        <p:pic>
          <p:nvPicPr>
            <p:cNvPr id="198" name="Google Shape;198;p5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666750" y="3443288"/>
              <a:ext cx="2071688" cy="2379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5"/>
            <p:cNvSpPr txBox="1"/>
            <p:nvPr/>
          </p:nvSpPr>
          <p:spPr>
            <a:xfrm>
              <a:off x="738158" y="1821647"/>
              <a:ext cx="371477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200" name="Google Shape;200;p5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95688" y="4394200"/>
              <a:ext cx="1071562" cy="1606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5313" y="2678113"/>
              <a:ext cx="1714500" cy="887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5"/>
          <p:cNvGrpSpPr/>
          <p:nvPr/>
        </p:nvGrpSpPr>
        <p:grpSpPr>
          <a:xfrm>
            <a:off x="5310188" y="928688"/>
            <a:ext cx="4214812" cy="5057775"/>
            <a:chOff x="5310188" y="928688"/>
            <a:chExt cx="4214812" cy="5057775"/>
          </a:xfrm>
        </p:grpSpPr>
        <p:grpSp>
          <p:nvGrpSpPr>
            <p:cNvPr id="203" name="Google Shape;203;p5"/>
            <p:cNvGrpSpPr/>
            <p:nvPr/>
          </p:nvGrpSpPr>
          <p:grpSpPr>
            <a:xfrm>
              <a:off x="5310188" y="928688"/>
              <a:ext cx="4214812" cy="4971233"/>
              <a:chOff x="5310190" y="928670"/>
              <a:chExt cx="4214842" cy="4971268"/>
            </a:xfrm>
          </p:grpSpPr>
          <p:grpSp>
            <p:nvGrpSpPr>
              <p:cNvPr id="204" name="Google Shape;204;p5"/>
              <p:cNvGrpSpPr/>
              <p:nvPr/>
            </p:nvGrpSpPr>
            <p:grpSpPr>
              <a:xfrm>
                <a:off x="5310190" y="928670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205" name="Google Shape;205;p5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206" name="Google Shape;206;p5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207;p5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08" name="Google Shape;208;p5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9" name="Google Shape;209;p5"/>
              <p:cNvSpPr txBox="1"/>
              <p:nvPr/>
            </p:nvSpPr>
            <p:spPr>
              <a:xfrm>
                <a:off x="7521609" y="1960398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</a:t>
                </a:r>
                <a:endParaRPr dirty="0"/>
              </a:p>
            </p:txBody>
          </p:sp>
        </p:grpSp>
        <p:pic>
          <p:nvPicPr>
            <p:cNvPr id="210" name="Google Shape;210;p5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5381625" y="3429000"/>
              <a:ext cx="2071688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5"/>
            <p:cNvSpPr txBox="1"/>
            <p:nvPr/>
          </p:nvSpPr>
          <p:spPr>
            <a:xfrm>
              <a:off x="5453066" y="1807093"/>
              <a:ext cx="38576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212" name="Google Shape;212;p5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10563" y="4378325"/>
              <a:ext cx="1071562" cy="160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10188" y="2663825"/>
              <a:ext cx="1714500" cy="8874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6"/>
          <p:cNvGrpSpPr/>
          <p:nvPr/>
        </p:nvGrpSpPr>
        <p:grpSpPr>
          <a:xfrm>
            <a:off x="666750" y="642938"/>
            <a:ext cx="4214813" cy="5037121"/>
            <a:chOff x="666720" y="642918"/>
            <a:chExt cx="4214842" cy="5037157"/>
          </a:xfrm>
        </p:grpSpPr>
        <p:grpSp>
          <p:nvGrpSpPr>
            <p:cNvPr id="220" name="Google Shape;220;p6"/>
            <p:cNvGrpSpPr/>
            <p:nvPr/>
          </p:nvGrpSpPr>
          <p:grpSpPr>
            <a:xfrm>
              <a:off x="666720" y="642918"/>
              <a:ext cx="4214842" cy="4929222"/>
              <a:chOff x="1028941" y="642918"/>
              <a:chExt cx="3888340" cy="4525748"/>
            </a:xfrm>
          </p:grpSpPr>
          <p:grpSp>
            <p:nvGrpSpPr>
              <p:cNvPr id="221" name="Google Shape;221;p6"/>
              <p:cNvGrpSpPr/>
              <p:nvPr/>
            </p:nvGrpSpPr>
            <p:grpSpPr>
              <a:xfrm>
                <a:off x="1028941" y="642918"/>
                <a:ext cx="3888340" cy="4525748"/>
                <a:chOff x="1028941" y="642918"/>
                <a:chExt cx="3888340" cy="4525748"/>
              </a:xfrm>
            </p:grpSpPr>
            <p:sp>
              <p:nvSpPr>
                <p:cNvPr id="222" name="Google Shape;222;p6"/>
                <p:cNvSpPr/>
                <p:nvPr/>
              </p:nvSpPr>
              <p:spPr>
                <a:xfrm>
                  <a:off x="2524108" y="642918"/>
                  <a:ext cx="928694" cy="867821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tile tx="0" ty="0" sx="100000" sy="100000" flip="none" algn="b"/>
                </a:blipFill>
                <a:ln w="1111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6"/>
                <p:cNvSpPr/>
                <p:nvPr/>
              </p:nvSpPr>
              <p:spPr>
                <a:xfrm>
                  <a:off x="1028941" y="1280326"/>
                  <a:ext cx="3888340" cy="3888340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3">
                    <a:alphaModFix/>
                  </a:blip>
                  <a:tile tx="0" ty="0" sx="100000" sy="100000" flip="none" algn="b"/>
                </a:blipFill>
                <a:ln w="1111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4" name="Google Shape;224;p6"/>
              <p:cNvSpPr/>
              <p:nvPr/>
            </p:nvSpPr>
            <p:spPr>
              <a:xfrm>
                <a:off x="2809860" y="785794"/>
                <a:ext cx="357190" cy="35719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" name="Google Shape;225;p6"/>
            <p:cNvSpPr txBox="1"/>
            <p:nvPr/>
          </p:nvSpPr>
          <p:spPr>
            <a:xfrm>
              <a:off x="2449520" y="1669795"/>
              <a:ext cx="1935145" cy="3939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5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dirty="0"/>
            </a:p>
          </p:txBody>
        </p:sp>
        <p:pic>
          <p:nvPicPr>
            <p:cNvPr id="226" name="Google Shape;226;p6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738188" y="3122613"/>
              <a:ext cx="2071687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6"/>
            <p:cNvSpPr txBox="1"/>
            <p:nvPr/>
          </p:nvSpPr>
          <p:spPr>
            <a:xfrm>
              <a:off x="809596" y="1500174"/>
              <a:ext cx="371477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228" name="Google Shape;228;p6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67125" y="4071938"/>
              <a:ext cx="1071563" cy="160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6750" y="2357438"/>
              <a:ext cx="1714500" cy="887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6"/>
          <p:cNvGrpSpPr/>
          <p:nvPr/>
        </p:nvGrpSpPr>
        <p:grpSpPr>
          <a:xfrm>
            <a:off x="5238750" y="642938"/>
            <a:ext cx="4214813" cy="5057775"/>
            <a:chOff x="5238750" y="642938"/>
            <a:chExt cx="4214813" cy="5057775"/>
          </a:xfrm>
        </p:grpSpPr>
        <p:grpSp>
          <p:nvGrpSpPr>
            <p:cNvPr id="231" name="Google Shape;231;p6"/>
            <p:cNvGrpSpPr/>
            <p:nvPr/>
          </p:nvGrpSpPr>
          <p:grpSpPr>
            <a:xfrm>
              <a:off x="5238750" y="642938"/>
              <a:ext cx="4214813" cy="4929188"/>
              <a:chOff x="5238752" y="642918"/>
              <a:chExt cx="4214842" cy="4929222"/>
            </a:xfrm>
          </p:grpSpPr>
          <p:grpSp>
            <p:nvGrpSpPr>
              <p:cNvPr id="232" name="Google Shape;232;p6"/>
              <p:cNvGrpSpPr/>
              <p:nvPr/>
            </p:nvGrpSpPr>
            <p:grpSpPr>
              <a:xfrm>
                <a:off x="5238752" y="642918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233" name="Google Shape;233;p6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234" name="Google Shape;234;p6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6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6" name="Google Shape;236;p6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7" name="Google Shape;237;p6"/>
              <p:cNvSpPr txBox="1"/>
              <p:nvPr/>
            </p:nvSpPr>
            <p:spPr>
              <a:xfrm>
                <a:off x="7041449" y="1471390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 dirty="0"/>
              </a:p>
            </p:txBody>
          </p:sp>
        </p:grpSp>
        <p:pic>
          <p:nvPicPr>
            <p:cNvPr id="238" name="Google Shape;238;p6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5310188" y="3143250"/>
              <a:ext cx="2071687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6"/>
            <p:cNvSpPr txBox="1"/>
            <p:nvPr/>
          </p:nvSpPr>
          <p:spPr>
            <a:xfrm>
              <a:off x="5381628" y="1521341"/>
              <a:ext cx="38576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240" name="Google Shape;240;p6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39125" y="4092575"/>
              <a:ext cx="1071563" cy="160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38750" y="2378075"/>
              <a:ext cx="1714500" cy="8874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7"/>
          <p:cNvGrpSpPr/>
          <p:nvPr/>
        </p:nvGrpSpPr>
        <p:grpSpPr>
          <a:xfrm>
            <a:off x="595313" y="642938"/>
            <a:ext cx="4214812" cy="5037137"/>
            <a:chOff x="595282" y="642918"/>
            <a:chExt cx="4214842" cy="5037157"/>
          </a:xfrm>
        </p:grpSpPr>
        <p:grpSp>
          <p:nvGrpSpPr>
            <p:cNvPr id="248" name="Google Shape;248;p7"/>
            <p:cNvGrpSpPr/>
            <p:nvPr/>
          </p:nvGrpSpPr>
          <p:grpSpPr>
            <a:xfrm>
              <a:off x="595282" y="642918"/>
              <a:ext cx="4214842" cy="4929222"/>
              <a:chOff x="1028941" y="642918"/>
              <a:chExt cx="3888340" cy="4525748"/>
            </a:xfrm>
          </p:grpSpPr>
          <p:grpSp>
            <p:nvGrpSpPr>
              <p:cNvPr id="249" name="Google Shape;249;p7"/>
              <p:cNvGrpSpPr/>
              <p:nvPr/>
            </p:nvGrpSpPr>
            <p:grpSpPr>
              <a:xfrm>
                <a:off x="1028941" y="642918"/>
                <a:ext cx="3888340" cy="4525748"/>
                <a:chOff x="1028941" y="642918"/>
                <a:chExt cx="3888340" cy="4525748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524108" y="642918"/>
                  <a:ext cx="928694" cy="867821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tile tx="0" ty="0" sx="100000" sy="100000" flip="none" algn="b"/>
                </a:blipFill>
                <a:ln w="1111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1028941" y="1280326"/>
                  <a:ext cx="3888340" cy="3888340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3">
                    <a:alphaModFix/>
                  </a:blip>
                  <a:tile tx="0" ty="0" sx="100000" sy="100000" flip="none" algn="b"/>
                </a:blipFill>
                <a:ln w="1111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2" name="Google Shape;252;p7"/>
              <p:cNvSpPr/>
              <p:nvPr/>
            </p:nvSpPr>
            <p:spPr>
              <a:xfrm>
                <a:off x="2809860" y="785794"/>
                <a:ext cx="357190" cy="35719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253;p7"/>
            <p:cNvSpPr txBox="1"/>
            <p:nvPr/>
          </p:nvSpPr>
          <p:spPr>
            <a:xfrm>
              <a:off x="2553493" y="1337152"/>
              <a:ext cx="1935145" cy="3939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5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dirty="0"/>
            </a:p>
          </p:txBody>
        </p:sp>
        <p:pic>
          <p:nvPicPr>
            <p:cNvPr id="254" name="Google Shape;254;p7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666750" y="3122613"/>
              <a:ext cx="2071688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7"/>
            <p:cNvSpPr txBox="1"/>
            <p:nvPr/>
          </p:nvSpPr>
          <p:spPr>
            <a:xfrm>
              <a:off x="738158" y="1500174"/>
              <a:ext cx="36433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256" name="Google Shape;256;p7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95688" y="4071938"/>
              <a:ext cx="1071562" cy="160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3566" y="2331791"/>
              <a:ext cx="1714500" cy="8874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7"/>
          <p:cNvGrpSpPr/>
          <p:nvPr/>
        </p:nvGrpSpPr>
        <p:grpSpPr>
          <a:xfrm>
            <a:off x="5310188" y="642938"/>
            <a:ext cx="4214812" cy="5057775"/>
            <a:chOff x="5310188" y="642938"/>
            <a:chExt cx="4214812" cy="5057775"/>
          </a:xfrm>
        </p:grpSpPr>
        <p:grpSp>
          <p:nvGrpSpPr>
            <p:cNvPr id="259" name="Google Shape;259;p7"/>
            <p:cNvGrpSpPr/>
            <p:nvPr/>
          </p:nvGrpSpPr>
          <p:grpSpPr>
            <a:xfrm>
              <a:off x="5310188" y="642938"/>
              <a:ext cx="4214812" cy="4940300"/>
              <a:chOff x="5310190" y="642918"/>
              <a:chExt cx="4214842" cy="4939659"/>
            </a:xfrm>
          </p:grpSpPr>
          <p:grpSp>
            <p:nvGrpSpPr>
              <p:cNvPr id="260" name="Google Shape;260;p7"/>
              <p:cNvGrpSpPr/>
              <p:nvPr/>
            </p:nvGrpSpPr>
            <p:grpSpPr>
              <a:xfrm>
                <a:off x="5310190" y="642918"/>
                <a:ext cx="4214842" cy="4929222"/>
                <a:chOff x="1028941" y="642918"/>
                <a:chExt cx="3888340" cy="4525748"/>
              </a:xfrm>
            </p:grpSpPr>
            <p:grpSp>
              <p:nvGrpSpPr>
                <p:cNvPr id="261" name="Google Shape;261;p7"/>
                <p:cNvGrpSpPr/>
                <p:nvPr/>
              </p:nvGrpSpPr>
              <p:grpSpPr>
                <a:xfrm>
                  <a:off x="1028941" y="642918"/>
                  <a:ext cx="3888340" cy="4525748"/>
                  <a:chOff x="1028941" y="642918"/>
                  <a:chExt cx="3888340" cy="4525748"/>
                </a:xfrm>
              </p:grpSpPr>
              <p:sp>
                <p:nvSpPr>
                  <p:cNvPr id="262" name="Google Shape;262;p7"/>
                  <p:cNvSpPr/>
                  <p:nvPr/>
                </p:nvSpPr>
                <p:spPr>
                  <a:xfrm>
                    <a:off x="2524108" y="642918"/>
                    <a:ext cx="928694" cy="867821"/>
                  </a:xfrm>
                  <a:prstGeom prst="rect">
                    <a:avLst/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" name="Google Shape;263;p7"/>
                  <p:cNvSpPr/>
                  <p:nvPr/>
                </p:nvSpPr>
                <p:spPr>
                  <a:xfrm>
                    <a:off x="1028941" y="1280326"/>
                    <a:ext cx="3888340" cy="3888340"/>
                  </a:xfrm>
                  <a:prstGeom prst="roundRect">
                    <a:avLst>
                      <a:gd name="adj" fmla="val 16667"/>
                    </a:avLst>
                  </a:prstGeom>
                  <a:blipFill rotWithShape="1">
                    <a:blip r:embed="rId3">
                      <a:alphaModFix/>
                    </a:blip>
                    <a:tile tx="0" ty="0" sx="100000" sy="100000" flip="none" algn="b"/>
                  </a:blipFill>
                  <a:ln w="111125" cap="flat" cmpd="sng">
                    <a:solidFill>
                      <a:srgbClr val="FFFF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64" name="Google Shape;264;p7"/>
                <p:cNvSpPr/>
                <p:nvPr/>
              </p:nvSpPr>
              <p:spPr>
                <a:xfrm>
                  <a:off x="2809860" y="785794"/>
                  <a:ext cx="357190" cy="357190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5" name="Google Shape;265;p7"/>
              <p:cNvSpPr txBox="1"/>
              <p:nvPr/>
            </p:nvSpPr>
            <p:spPr>
              <a:xfrm>
                <a:off x="7375604" y="1643037"/>
                <a:ext cx="1935145" cy="393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25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!</a:t>
                </a:r>
                <a:endParaRPr/>
              </a:p>
            </p:txBody>
          </p:sp>
        </p:grpSp>
        <p:pic>
          <p:nvPicPr>
            <p:cNvPr id="266" name="Google Shape;266;p7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5453063" y="3143250"/>
              <a:ext cx="2071687" cy="237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7"/>
            <p:cNvSpPr txBox="1"/>
            <p:nvPr/>
          </p:nvSpPr>
          <p:spPr>
            <a:xfrm>
              <a:off x="5524504" y="1521341"/>
              <a:ext cx="371477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268" name="Google Shape;268;p7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82000" y="4092575"/>
              <a:ext cx="1071563" cy="1608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81625" y="2378075"/>
              <a:ext cx="1714500" cy="8874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8"/>
          <p:cNvGrpSpPr/>
          <p:nvPr/>
        </p:nvGrpSpPr>
        <p:grpSpPr>
          <a:xfrm>
            <a:off x="666750" y="785813"/>
            <a:ext cx="4286250" cy="5072062"/>
            <a:chOff x="666750" y="785813"/>
            <a:chExt cx="4286250" cy="5072062"/>
          </a:xfrm>
        </p:grpSpPr>
        <p:grpSp>
          <p:nvGrpSpPr>
            <p:cNvPr id="276" name="Google Shape;276;p8"/>
            <p:cNvGrpSpPr/>
            <p:nvPr/>
          </p:nvGrpSpPr>
          <p:grpSpPr>
            <a:xfrm>
              <a:off x="738188" y="785813"/>
              <a:ext cx="4214812" cy="4928928"/>
              <a:chOff x="1028941" y="642918"/>
              <a:chExt cx="3888340" cy="4525748"/>
            </a:xfrm>
          </p:grpSpPr>
          <p:grpSp>
            <p:nvGrpSpPr>
              <p:cNvPr id="277" name="Google Shape;277;p8"/>
              <p:cNvGrpSpPr/>
              <p:nvPr/>
            </p:nvGrpSpPr>
            <p:grpSpPr>
              <a:xfrm>
                <a:off x="1028941" y="642918"/>
                <a:ext cx="3888340" cy="4525748"/>
                <a:chOff x="1028941" y="642918"/>
                <a:chExt cx="3888340" cy="4525748"/>
              </a:xfrm>
            </p:grpSpPr>
            <p:sp>
              <p:nvSpPr>
                <p:cNvPr id="278" name="Google Shape;278;p8"/>
                <p:cNvSpPr/>
                <p:nvPr/>
              </p:nvSpPr>
              <p:spPr>
                <a:xfrm>
                  <a:off x="2524108" y="642918"/>
                  <a:ext cx="928694" cy="867821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tile tx="0" ty="0" sx="100000" sy="100000" flip="none" algn="b"/>
                </a:blipFill>
                <a:ln w="1111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8"/>
                <p:cNvSpPr/>
                <p:nvPr/>
              </p:nvSpPr>
              <p:spPr>
                <a:xfrm>
                  <a:off x="1028941" y="1280326"/>
                  <a:ext cx="3888340" cy="3888340"/>
                </a:xfrm>
                <a:prstGeom prst="roundRect">
                  <a:avLst>
                    <a:gd name="adj" fmla="val 16667"/>
                  </a:avLst>
                </a:prstGeom>
                <a:blipFill rotWithShape="1">
                  <a:blip r:embed="rId3">
                    <a:alphaModFix/>
                  </a:blip>
                  <a:tile tx="0" ty="0" sx="100000" sy="100000" flip="none" algn="b"/>
                </a:blipFill>
                <a:ln w="1111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0" name="Google Shape;280;p8"/>
              <p:cNvSpPr/>
              <p:nvPr/>
            </p:nvSpPr>
            <p:spPr>
              <a:xfrm>
                <a:off x="2809860" y="785794"/>
                <a:ext cx="357190" cy="35719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" name="Google Shape;281;p8"/>
            <p:cNvSpPr txBox="1"/>
            <p:nvPr/>
          </p:nvSpPr>
          <p:spPr>
            <a:xfrm>
              <a:off x="2660665" y="1918352"/>
              <a:ext cx="193514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  <p:pic>
          <p:nvPicPr>
            <p:cNvPr id="282" name="Google Shape;282;p8" descr="23.png"/>
            <p:cNvPicPr preferRelativeResize="0"/>
            <p:nvPr/>
          </p:nvPicPr>
          <p:blipFill rotWithShape="1">
            <a:blip r:embed="rId4">
              <a:alphaModFix/>
            </a:blip>
            <a:srcRect r="15625" b="50705"/>
            <a:stretch/>
          </p:blipFill>
          <p:spPr>
            <a:xfrm>
              <a:off x="738188" y="3300413"/>
              <a:ext cx="2071687" cy="2379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8"/>
            <p:cNvSpPr txBox="1"/>
            <p:nvPr/>
          </p:nvSpPr>
          <p:spPr>
            <a:xfrm>
              <a:off x="809596" y="1678771"/>
              <a:ext cx="38576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Miriam Barbie </a:t>
              </a:r>
              <a:r>
                <a:rPr lang="es-AR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id="284" name="Google Shape;284;p8" descr="FM-Succeess-Element-4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67125" y="4251325"/>
              <a:ext cx="1071563" cy="1606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6750" y="2535238"/>
              <a:ext cx="1714500" cy="8874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</Words>
  <Application>Microsoft Office PowerPoint</Application>
  <PresentationFormat>A4 (210 x 297 mm)</PresentationFormat>
  <Paragraphs>31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2</cp:revision>
  <dcterms:created xsi:type="dcterms:W3CDTF">2011-05-05T01:21:53Z</dcterms:created>
  <dcterms:modified xsi:type="dcterms:W3CDTF">2021-08-11T23:01:54Z</dcterms:modified>
</cp:coreProperties>
</file>