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60" r:id="rId4"/>
    <p:sldId id="261" r:id="rId5"/>
    <p:sldId id="262" r:id="rId6"/>
    <p:sldId id="263" r:id="rId7"/>
  </p:sldIdLst>
  <p:sldSz cx="9906000" cy="6858000" type="A4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12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iEsGhb8z+dbZsxoA2cjCNJaV+g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236" y="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23" Type="http://schemas.openxmlformats.org/officeDocument/2006/relationships/tableStyles" Target="tableStyles.xml"/><Relationship Id="rId19" Type="http://customschemas.google.com/relationships/presentationmetadata" Target="metadata"/><Relationship Id="rId4" Type="http://schemas.openxmlformats.org/officeDocument/2006/relationships/slide" Target="slides/slide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8187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2667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2548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4666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9163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4843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388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 blanco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 txBox="1">
            <a:spLocks noGrp="1"/>
          </p:cNvSpPr>
          <p:nvPr>
            <p:ph type="dt" idx="10"/>
          </p:nvPr>
        </p:nvSpPr>
        <p:spPr>
          <a:xfrm>
            <a:off x="495300" y="6476999"/>
            <a:ext cx="2311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ftr" idx="11"/>
          </p:nvPr>
        </p:nvSpPr>
        <p:spPr>
          <a:xfrm>
            <a:off x="2860646" y="6476999"/>
            <a:ext cx="596669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8888096" y="6476999"/>
            <a:ext cx="79501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>
            <a:off x="495300" y="152400"/>
            <a:ext cx="8915400" cy="125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2640195" y="-369704"/>
            <a:ext cx="4625609" cy="8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lvl="0" indent="-320040" algn="l">
              <a:spcBef>
                <a:spcPts val="0"/>
              </a:spcBef>
              <a:spcAft>
                <a:spcPts val="0"/>
              </a:spcAft>
              <a:buSzPts val="1440"/>
              <a:buChar char="◼"/>
              <a:defRPr/>
            </a:lvl1pPr>
            <a:lvl2pPr marL="914400" lvl="1" indent="-331469" algn="l"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495300" y="6476999"/>
            <a:ext cx="2311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2860646" y="6476999"/>
            <a:ext cx="596669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888096" y="6476999"/>
            <a:ext cx="79501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vertical y texto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/>
          <p:nvPr/>
        </p:nvSpPr>
        <p:spPr>
          <a:xfrm>
            <a:off x="7148830" y="0"/>
            <a:ext cx="4953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1"/>
          <p:cNvSpPr/>
          <p:nvPr/>
        </p:nvSpPr>
        <p:spPr>
          <a:xfrm>
            <a:off x="7201662" y="0"/>
            <a:ext cx="2724151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1"/>
          <p:cNvSpPr txBox="1">
            <a:spLocks noGrp="1"/>
          </p:cNvSpPr>
          <p:nvPr>
            <p:ph type="title"/>
          </p:nvPr>
        </p:nvSpPr>
        <p:spPr>
          <a:xfrm rot="5400000">
            <a:off x="5453062" y="2168528"/>
            <a:ext cx="5851525" cy="206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body" idx="1"/>
          </p:nvPr>
        </p:nvSpPr>
        <p:spPr>
          <a:xfrm rot="5400000">
            <a:off x="830262" y="-30161"/>
            <a:ext cx="5851525" cy="652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lvl="0" indent="-320040" algn="l">
              <a:spcBef>
                <a:spcPts val="0"/>
              </a:spcBef>
              <a:spcAft>
                <a:spcPts val="0"/>
              </a:spcAft>
              <a:buSzPts val="1440"/>
              <a:buChar char="◼"/>
              <a:defRPr/>
            </a:lvl1pPr>
            <a:lvl2pPr marL="914400" lvl="1" indent="-331469" algn="l"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dt" idx="10"/>
          </p:nvPr>
        </p:nvSpPr>
        <p:spPr>
          <a:xfrm>
            <a:off x="495300" y="6476999"/>
            <a:ext cx="2311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ftr" idx="11"/>
          </p:nvPr>
        </p:nvSpPr>
        <p:spPr>
          <a:xfrm>
            <a:off x="2860647" y="6377460"/>
            <a:ext cx="41561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ldNum" idx="12"/>
          </p:nvPr>
        </p:nvSpPr>
        <p:spPr>
          <a:xfrm>
            <a:off x="8888096" y="6476999"/>
            <a:ext cx="79501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title"/>
          </p:nvPr>
        </p:nvSpPr>
        <p:spPr>
          <a:xfrm>
            <a:off x="495300" y="155448"/>
            <a:ext cx="89154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body" idx="1"/>
          </p:nvPr>
        </p:nvSpPr>
        <p:spPr>
          <a:xfrm>
            <a:off x="495300" y="1775192"/>
            <a:ext cx="8915400" cy="4625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lvl="0" indent="-320040" algn="l">
              <a:spcBef>
                <a:spcPts val="0"/>
              </a:spcBef>
              <a:spcAft>
                <a:spcPts val="0"/>
              </a:spcAft>
              <a:buSzPts val="1440"/>
              <a:buChar char="◼"/>
              <a:defRPr/>
            </a:lvl1pPr>
            <a:lvl2pPr marL="914400" lvl="1" indent="-331469" algn="l"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dt" idx="10"/>
          </p:nvPr>
        </p:nvSpPr>
        <p:spPr>
          <a:xfrm>
            <a:off x="495300" y="6476999"/>
            <a:ext cx="2311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ftr" idx="11"/>
          </p:nvPr>
        </p:nvSpPr>
        <p:spPr>
          <a:xfrm>
            <a:off x="2860646" y="6476999"/>
            <a:ext cx="596669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8888096" y="6476999"/>
            <a:ext cx="79501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/>
          <p:nvPr/>
        </p:nvSpPr>
        <p:spPr>
          <a:xfrm>
            <a:off x="1" y="0"/>
            <a:ext cx="9905999" cy="513543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3"/>
          <p:cNvSpPr txBox="1">
            <a:spLocks noGrp="1"/>
          </p:cNvSpPr>
          <p:nvPr>
            <p:ph type="ctrTitle"/>
          </p:nvPr>
        </p:nvSpPr>
        <p:spPr>
          <a:xfrm>
            <a:off x="742950" y="3355848"/>
            <a:ext cx="8750300" cy="167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4570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700"/>
              <a:buFont typeface="Corbel"/>
              <a:buNone/>
              <a:defRPr sz="4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ubTitle" idx="1"/>
          </p:nvPr>
        </p:nvSpPr>
        <p:spPr>
          <a:xfrm>
            <a:off x="742950" y="1828800"/>
            <a:ext cx="8750300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850" tIns="0" rIns="4570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FFFFFF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SzPts val="252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dt" idx="10"/>
          </p:nvPr>
        </p:nvSpPr>
        <p:spPr>
          <a:xfrm>
            <a:off x="495300" y="6476999"/>
            <a:ext cx="2311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ftr" idx="11"/>
          </p:nvPr>
        </p:nvSpPr>
        <p:spPr>
          <a:xfrm>
            <a:off x="2860646" y="6476999"/>
            <a:ext cx="596669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sldNum" idx="12"/>
          </p:nvPr>
        </p:nvSpPr>
        <p:spPr>
          <a:xfrm>
            <a:off x="8888096" y="6476999"/>
            <a:ext cx="79501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30" name="Google Shape;30;p13"/>
          <p:cNvSpPr/>
          <p:nvPr/>
        </p:nvSpPr>
        <p:spPr>
          <a:xfrm>
            <a:off x="0" y="5128334"/>
            <a:ext cx="9906000" cy="4572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cabezado de sección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/>
          <p:nvPr/>
        </p:nvSpPr>
        <p:spPr>
          <a:xfrm>
            <a:off x="0" y="1"/>
            <a:ext cx="9906000" cy="26025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4"/>
          <p:cNvSpPr/>
          <p:nvPr/>
        </p:nvSpPr>
        <p:spPr>
          <a:xfrm>
            <a:off x="0" y="2602520"/>
            <a:ext cx="9906000" cy="4572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812292" y="118872"/>
            <a:ext cx="8680958" cy="163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700"/>
              <a:buFont typeface="Corbel"/>
              <a:buNone/>
              <a:defRPr sz="47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802386" y="1828800"/>
            <a:ext cx="8690864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0" rIns="4570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62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dt" idx="10"/>
          </p:nvPr>
        </p:nvSpPr>
        <p:spPr>
          <a:xfrm>
            <a:off x="495300" y="6476999"/>
            <a:ext cx="2311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ftr" idx="11"/>
          </p:nvPr>
        </p:nvSpPr>
        <p:spPr>
          <a:xfrm>
            <a:off x="2860646" y="6476999"/>
            <a:ext cx="596669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sldNum" idx="12"/>
          </p:nvPr>
        </p:nvSpPr>
        <p:spPr>
          <a:xfrm>
            <a:off x="8888096" y="6476999"/>
            <a:ext cx="79501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5"/>
          <p:cNvSpPr txBox="1">
            <a:spLocks noGrp="1"/>
          </p:cNvSpPr>
          <p:nvPr>
            <p:ph type="title"/>
          </p:nvPr>
        </p:nvSpPr>
        <p:spPr>
          <a:xfrm>
            <a:off x="495300" y="152400"/>
            <a:ext cx="8915400" cy="125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1"/>
          </p:nvPr>
        </p:nvSpPr>
        <p:spPr>
          <a:xfrm>
            <a:off x="495300" y="1773936"/>
            <a:ext cx="4375150" cy="4623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rmAutofit/>
          </a:bodyPr>
          <a:lstStyle>
            <a:lvl1pPr marL="457200" lvl="0" indent="-370840" algn="l">
              <a:spcBef>
                <a:spcPts val="0"/>
              </a:spcBef>
              <a:spcAft>
                <a:spcPts val="0"/>
              </a:spcAft>
              <a:buSzPts val="2240"/>
              <a:buChar char="◼"/>
              <a:defRPr sz="2800"/>
            </a:lvl1pPr>
            <a:lvl2pPr marL="914400" lvl="1" indent="-365760" algn="l">
              <a:spcBef>
                <a:spcPts val="480"/>
              </a:spcBef>
              <a:spcAft>
                <a:spcPts val="0"/>
              </a:spcAft>
              <a:buSzPts val="2160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2"/>
          </p:nvPr>
        </p:nvSpPr>
        <p:spPr>
          <a:xfrm>
            <a:off x="5035550" y="1773936"/>
            <a:ext cx="4375150" cy="4623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lvl="0" indent="-370840" algn="l">
              <a:spcBef>
                <a:spcPts val="0"/>
              </a:spcBef>
              <a:spcAft>
                <a:spcPts val="0"/>
              </a:spcAft>
              <a:buSzPts val="2240"/>
              <a:buChar char="◼"/>
              <a:defRPr sz="2800"/>
            </a:lvl1pPr>
            <a:lvl2pPr marL="914400" lvl="1" indent="-365760" algn="l">
              <a:spcBef>
                <a:spcPts val="480"/>
              </a:spcBef>
              <a:spcAft>
                <a:spcPts val="0"/>
              </a:spcAft>
              <a:buSzPts val="2160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dt" idx="10"/>
          </p:nvPr>
        </p:nvSpPr>
        <p:spPr>
          <a:xfrm>
            <a:off x="495300" y="6476999"/>
            <a:ext cx="2311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ftr" idx="11"/>
          </p:nvPr>
        </p:nvSpPr>
        <p:spPr>
          <a:xfrm>
            <a:off x="2860646" y="6476999"/>
            <a:ext cx="596669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sldNum" idx="12"/>
          </p:nvPr>
        </p:nvSpPr>
        <p:spPr>
          <a:xfrm>
            <a:off x="8888096" y="6476999"/>
            <a:ext cx="79501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>
            <a:spLocks noGrp="1"/>
          </p:cNvSpPr>
          <p:nvPr>
            <p:ph type="title"/>
          </p:nvPr>
        </p:nvSpPr>
        <p:spPr>
          <a:xfrm>
            <a:off x="495300" y="152400"/>
            <a:ext cx="8915400" cy="125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body" idx="1"/>
          </p:nvPr>
        </p:nvSpPr>
        <p:spPr>
          <a:xfrm>
            <a:off x="495300" y="1698988"/>
            <a:ext cx="4376870" cy="715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91425" rIns="91425" bIns="45700" anchor="ctr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40"/>
              <a:buNone/>
              <a:defRPr sz="2300" b="1" cap="none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8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body" idx="2"/>
          </p:nvPr>
        </p:nvSpPr>
        <p:spPr>
          <a:xfrm>
            <a:off x="495300" y="2449512"/>
            <a:ext cx="437687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lvl="0" indent="-350520" algn="l">
              <a:spcBef>
                <a:spcPts val="0"/>
              </a:spcBef>
              <a:spcAft>
                <a:spcPts val="0"/>
              </a:spcAft>
              <a:buSzPts val="1920"/>
              <a:buChar char="◼"/>
              <a:defRPr sz="2400"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🢝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body" idx="3"/>
          </p:nvPr>
        </p:nvSpPr>
        <p:spPr>
          <a:xfrm>
            <a:off x="5032111" y="1698988"/>
            <a:ext cx="4378590" cy="715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91425" rIns="91425" bIns="45700" anchor="ctr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40"/>
              <a:buNone/>
              <a:defRPr sz="2300" b="1" cap="none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8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body" idx="4"/>
          </p:nvPr>
        </p:nvSpPr>
        <p:spPr>
          <a:xfrm>
            <a:off x="5032111" y="2449512"/>
            <a:ext cx="437859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lvl="0" indent="-350520" algn="l">
              <a:spcBef>
                <a:spcPts val="0"/>
              </a:spcBef>
              <a:spcAft>
                <a:spcPts val="0"/>
              </a:spcAft>
              <a:buSzPts val="1920"/>
              <a:buChar char="◼"/>
              <a:defRPr sz="2400"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🢝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dt" idx="10"/>
          </p:nvPr>
        </p:nvSpPr>
        <p:spPr>
          <a:xfrm>
            <a:off x="495300" y="6476999"/>
            <a:ext cx="2311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ftr" idx="11"/>
          </p:nvPr>
        </p:nvSpPr>
        <p:spPr>
          <a:xfrm>
            <a:off x="2860646" y="6476999"/>
            <a:ext cx="596669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sldNum" idx="12"/>
          </p:nvPr>
        </p:nvSpPr>
        <p:spPr>
          <a:xfrm>
            <a:off x="8888096" y="6476999"/>
            <a:ext cx="79501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7"/>
          <p:cNvSpPr txBox="1">
            <a:spLocks noGrp="1"/>
          </p:cNvSpPr>
          <p:nvPr>
            <p:ph type="title"/>
          </p:nvPr>
        </p:nvSpPr>
        <p:spPr>
          <a:xfrm>
            <a:off x="495300" y="152400"/>
            <a:ext cx="8915400" cy="125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dt" idx="10"/>
          </p:nvPr>
        </p:nvSpPr>
        <p:spPr>
          <a:xfrm>
            <a:off x="495300" y="6476999"/>
            <a:ext cx="2311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ftr" idx="11"/>
          </p:nvPr>
        </p:nvSpPr>
        <p:spPr>
          <a:xfrm>
            <a:off x="2860646" y="6476999"/>
            <a:ext cx="596669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sldNum" idx="12"/>
          </p:nvPr>
        </p:nvSpPr>
        <p:spPr>
          <a:xfrm>
            <a:off x="8888096" y="6476999"/>
            <a:ext cx="79501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8"/>
          <p:cNvSpPr txBox="1">
            <a:spLocks noGrp="1"/>
          </p:cNvSpPr>
          <p:nvPr>
            <p:ph type="title"/>
          </p:nvPr>
        </p:nvSpPr>
        <p:spPr>
          <a:xfrm>
            <a:off x="181825" y="152400"/>
            <a:ext cx="2734056" cy="978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45700" rIns="4570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2000"/>
              <a:buFont typeface="Corbel"/>
              <a:buNone/>
              <a:defRPr sz="2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body" idx="1"/>
          </p:nvPr>
        </p:nvSpPr>
        <p:spPr>
          <a:xfrm>
            <a:off x="3270992" y="1743134"/>
            <a:ext cx="6414028" cy="4558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lvl="0" indent="-391160" algn="l">
              <a:spcBef>
                <a:spcPts val="0"/>
              </a:spcBef>
              <a:spcAft>
                <a:spcPts val="0"/>
              </a:spcAft>
              <a:buSzPts val="2560"/>
              <a:buChar char="◼"/>
              <a:defRPr sz="3200"/>
            </a:lvl1pPr>
            <a:lvl2pPr marL="914400" lvl="1" indent="-388619" algn="l">
              <a:spcBef>
                <a:spcPts val="560"/>
              </a:spcBef>
              <a:spcAft>
                <a:spcPts val="0"/>
              </a:spcAft>
              <a:buSzPts val="2520"/>
              <a:buChar char="▪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🢝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body" idx="2"/>
          </p:nvPr>
        </p:nvSpPr>
        <p:spPr>
          <a:xfrm>
            <a:off x="181825" y="1730018"/>
            <a:ext cx="26746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8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dt" idx="10"/>
          </p:nvPr>
        </p:nvSpPr>
        <p:spPr>
          <a:xfrm>
            <a:off x="495300" y="6476999"/>
            <a:ext cx="2311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ftr" idx="11"/>
          </p:nvPr>
        </p:nvSpPr>
        <p:spPr>
          <a:xfrm>
            <a:off x="2860646" y="6476999"/>
            <a:ext cx="596669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sldNum" idx="12"/>
          </p:nvPr>
        </p:nvSpPr>
        <p:spPr>
          <a:xfrm>
            <a:off x="8888096" y="6476999"/>
            <a:ext cx="79501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67" name="Google Shape;67;p18"/>
          <p:cNvSpPr/>
          <p:nvPr/>
        </p:nvSpPr>
        <p:spPr>
          <a:xfrm>
            <a:off x="3093715" y="0"/>
            <a:ext cx="49530" cy="14538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8"/>
          <p:cNvSpPr/>
          <p:nvPr/>
        </p:nvSpPr>
        <p:spPr>
          <a:xfrm>
            <a:off x="3093715" y="0"/>
            <a:ext cx="49530" cy="14538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9"/>
          <p:cNvSpPr txBox="1">
            <a:spLocks noGrp="1"/>
          </p:cNvSpPr>
          <p:nvPr>
            <p:ph type="title"/>
          </p:nvPr>
        </p:nvSpPr>
        <p:spPr>
          <a:xfrm>
            <a:off x="178308" y="155448"/>
            <a:ext cx="2735579" cy="978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45700" rIns="4570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2000"/>
              <a:buFont typeface="Corbel"/>
              <a:buNone/>
              <a:defRPr sz="2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>
            <a:spLocks noGrp="1"/>
          </p:cNvSpPr>
          <p:nvPr>
            <p:ph type="pic" idx="2"/>
          </p:nvPr>
        </p:nvSpPr>
        <p:spPr>
          <a:xfrm>
            <a:off x="3145790" y="1484808"/>
            <a:ext cx="6768013" cy="5373192"/>
          </a:xfrm>
          <a:prstGeom prst="rect">
            <a:avLst/>
          </a:prstGeom>
          <a:solidFill>
            <a:srgbClr val="BABABB"/>
          </a:solidFill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body" idx="1"/>
          </p:nvPr>
        </p:nvSpPr>
        <p:spPr>
          <a:xfrm>
            <a:off x="178308" y="1728216"/>
            <a:ext cx="26746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8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dt" idx="10"/>
          </p:nvPr>
        </p:nvSpPr>
        <p:spPr>
          <a:xfrm>
            <a:off x="178308" y="1170432"/>
            <a:ext cx="2734056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/>
          <p:nvPr/>
        </p:nvSpPr>
        <p:spPr>
          <a:xfrm>
            <a:off x="3093715" y="0"/>
            <a:ext cx="4953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9"/>
          <p:cNvSpPr/>
          <p:nvPr/>
        </p:nvSpPr>
        <p:spPr>
          <a:xfrm>
            <a:off x="3093715" y="0"/>
            <a:ext cx="4953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3288792" y="1170432"/>
            <a:ext cx="5626608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BABABA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9034272" y="1170432"/>
            <a:ext cx="795019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/>
          <p:nvPr/>
        </p:nvSpPr>
        <p:spPr>
          <a:xfrm>
            <a:off x="0" y="1435895"/>
            <a:ext cx="9906000" cy="4572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0"/>
          <p:cNvSpPr/>
          <p:nvPr/>
        </p:nvSpPr>
        <p:spPr>
          <a:xfrm>
            <a:off x="1" y="1"/>
            <a:ext cx="9905999" cy="143373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0"/>
          <p:cNvSpPr txBox="1">
            <a:spLocks noGrp="1"/>
          </p:cNvSpPr>
          <p:nvPr>
            <p:ph type="title"/>
          </p:nvPr>
        </p:nvSpPr>
        <p:spPr>
          <a:xfrm>
            <a:off x="495300" y="152400"/>
            <a:ext cx="8915400" cy="125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  <a:defRPr sz="4500" b="1" i="0" u="none" strike="noStrike" cap="non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body" idx="1"/>
          </p:nvPr>
        </p:nvSpPr>
        <p:spPr>
          <a:xfrm>
            <a:off x="495300" y="1775192"/>
            <a:ext cx="8915400" cy="4625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marR="0" lvl="0" indent="-391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8619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🢝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dt" idx="10"/>
          </p:nvPr>
        </p:nvSpPr>
        <p:spPr>
          <a:xfrm>
            <a:off x="495300" y="6476999"/>
            <a:ext cx="2311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ftr" idx="11"/>
          </p:nvPr>
        </p:nvSpPr>
        <p:spPr>
          <a:xfrm>
            <a:off x="2860646" y="6476999"/>
            <a:ext cx="596669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sldNum" idx="12"/>
          </p:nvPr>
        </p:nvSpPr>
        <p:spPr>
          <a:xfrm>
            <a:off x="8888096" y="6476999"/>
            <a:ext cx="79501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/>
          <p:nvPr/>
        </p:nvSpPr>
        <p:spPr>
          <a:xfrm rot="10800000">
            <a:off x="464726" y="1475908"/>
            <a:ext cx="4357687" cy="5162550"/>
          </a:xfrm>
          <a:prstGeom prst="triangle">
            <a:avLst>
              <a:gd name="adj" fmla="val 50000"/>
            </a:avLst>
          </a:prstGeom>
          <a:blipFill rotWithShape="0">
            <a:blip r:embed="rId3">
              <a:alphaModFix/>
            </a:blip>
            <a:stretch>
              <a:fillRect l="-24996" r="-24998"/>
            </a:stretch>
          </a:blip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"/>
          <p:cNvSpPr/>
          <p:nvPr/>
        </p:nvSpPr>
        <p:spPr>
          <a:xfrm>
            <a:off x="2464990" y="5619312"/>
            <a:ext cx="428628" cy="471491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48000" cap="flat" cmpd="thickThin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reflection stA="50000" endA="300" endPos="5550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2C6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"/>
          <p:cNvSpPr/>
          <p:nvPr/>
        </p:nvSpPr>
        <p:spPr>
          <a:xfrm>
            <a:off x="1321982" y="3047544"/>
            <a:ext cx="500066" cy="42862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48000" cap="flat" cmpd="thickThin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reflection stA="50000" endA="300" endPos="5550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2C6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3"/>
          <p:cNvSpPr/>
          <p:nvPr/>
        </p:nvSpPr>
        <p:spPr>
          <a:xfrm>
            <a:off x="964792" y="2190288"/>
            <a:ext cx="428628" cy="42862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48000" cap="flat" cmpd="thickThin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reflection stA="50000" endA="300" endPos="5550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2C6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3"/>
          <p:cNvSpPr/>
          <p:nvPr/>
        </p:nvSpPr>
        <p:spPr>
          <a:xfrm>
            <a:off x="1036230" y="1475908"/>
            <a:ext cx="428628" cy="471491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48000" cap="flat" cmpd="thickThin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reflection stA="50000" endA="300" endPos="5550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2C6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3"/>
          <p:cNvSpPr/>
          <p:nvPr/>
        </p:nvSpPr>
        <p:spPr>
          <a:xfrm>
            <a:off x="4036626" y="1975974"/>
            <a:ext cx="285752" cy="35719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48000" cap="flat" cmpd="thickThin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reflection stA="50000" endA="300" endPos="5550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2C6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3"/>
          <p:cNvSpPr/>
          <p:nvPr/>
        </p:nvSpPr>
        <p:spPr>
          <a:xfrm rot="10800000">
            <a:off x="488504" y="1475908"/>
            <a:ext cx="4357687" cy="5162550"/>
          </a:xfrm>
          <a:prstGeom prst="triangle">
            <a:avLst>
              <a:gd name="adj" fmla="val 50000"/>
            </a:avLst>
          </a:prstGeom>
          <a:blipFill rotWithShape="0">
            <a:blip r:embed="rId4">
              <a:alphaModFix/>
            </a:blip>
            <a:stretch>
              <a:fillRect l="4998" r="4999" b="9999"/>
            </a:stretch>
          </a:blipFill>
          <a:ln w="508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"/>
          <p:cNvSpPr/>
          <p:nvPr/>
        </p:nvSpPr>
        <p:spPr>
          <a:xfrm flipH="1">
            <a:off x="464725" y="107756"/>
            <a:ext cx="4392000" cy="13681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-9997"/>
            </a:stretch>
          </a:blipFill>
          <a:ln w="508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45700" rIns="91425" bIns="72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3" descr="f299b04d-6b62-4d2c-9fef-f8bf0d1ea9ac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06458" y="0"/>
            <a:ext cx="3146542" cy="1446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" descr="NOMBR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6496" y="116632"/>
            <a:ext cx="3765302" cy="13718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6" name="Google Shape;106;p3"/>
          <p:cNvSpPr txBox="1"/>
          <p:nvPr/>
        </p:nvSpPr>
        <p:spPr>
          <a:xfrm>
            <a:off x="1572015" y="3648681"/>
            <a:ext cx="2268000" cy="177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656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6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sz="16600" b="1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"/>
          <p:cNvSpPr/>
          <p:nvPr/>
        </p:nvSpPr>
        <p:spPr>
          <a:xfrm rot="10800000">
            <a:off x="5073238" y="1475908"/>
            <a:ext cx="4357687" cy="5162550"/>
          </a:xfrm>
          <a:prstGeom prst="triangle">
            <a:avLst>
              <a:gd name="adj" fmla="val 50000"/>
            </a:avLst>
          </a:prstGeom>
          <a:blipFill rotWithShape="0">
            <a:blip r:embed="rId3">
              <a:alphaModFix/>
            </a:blip>
            <a:stretch>
              <a:fillRect l="-24996" r="-24998"/>
            </a:stretch>
          </a:blip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"/>
          <p:cNvSpPr/>
          <p:nvPr/>
        </p:nvSpPr>
        <p:spPr>
          <a:xfrm>
            <a:off x="7073502" y="5619312"/>
            <a:ext cx="428628" cy="471491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48000" cap="flat" cmpd="thickThin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reflection stA="50000" endA="300" endPos="5550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2C6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5930494" y="3047544"/>
            <a:ext cx="500066" cy="42862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48000" cap="flat" cmpd="thickThin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reflection stA="50000" endA="300" endPos="5550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2C6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5573304" y="2190288"/>
            <a:ext cx="428628" cy="42862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48000" cap="flat" cmpd="thickThin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reflection stA="50000" endA="300" endPos="5550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2C6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5644742" y="1475908"/>
            <a:ext cx="428628" cy="471491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48000" cap="flat" cmpd="thickThin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reflection stA="50000" endA="300" endPos="5550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2C6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8645138" y="1975974"/>
            <a:ext cx="285752" cy="35719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48000" cap="flat" cmpd="thickThin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reflection stA="50000" endA="300" endPos="5550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2C6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3"/>
          <p:cNvSpPr/>
          <p:nvPr/>
        </p:nvSpPr>
        <p:spPr>
          <a:xfrm rot="10800000">
            <a:off x="5097016" y="1475908"/>
            <a:ext cx="4357687" cy="5162550"/>
          </a:xfrm>
          <a:prstGeom prst="triangle">
            <a:avLst>
              <a:gd name="adj" fmla="val 50000"/>
            </a:avLst>
          </a:prstGeom>
          <a:blipFill rotWithShape="0">
            <a:blip r:embed="rId7">
              <a:alphaModFix/>
            </a:blip>
            <a:stretch>
              <a:fillRect l="-4998" r="-4998" b="9999"/>
            </a:stretch>
          </a:blipFill>
          <a:ln w="508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"/>
          <p:cNvSpPr/>
          <p:nvPr/>
        </p:nvSpPr>
        <p:spPr>
          <a:xfrm flipH="1">
            <a:off x="5073237" y="107756"/>
            <a:ext cx="4392000" cy="13681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-9997"/>
            </a:stretch>
          </a:blipFill>
          <a:ln w="508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45700" rIns="91425" bIns="72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3" descr="f299b04d-6b62-4d2c-9fef-f8bf0d1ea9ac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14970" y="0"/>
            <a:ext cx="3146542" cy="1446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 descr="NOMBR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25008" y="116632"/>
            <a:ext cx="3765302" cy="13718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7" name="Google Shape;117;p3"/>
          <p:cNvSpPr txBox="1"/>
          <p:nvPr/>
        </p:nvSpPr>
        <p:spPr>
          <a:xfrm>
            <a:off x="6180527" y="3648681"/>
            <a:ext cx="2268000" cy="177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656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6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sz="16600" b="1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"/>
          <p:cNvSpPr/>
          <p:nvPr/>
        </p:nvSpPr>
        <p:spPr>
          <a:xfrm rot="10800000">
            <a:off x="464726" y="1475908"/>
            <a:ext cx="4357687" cy="5162550"/>
          </a:xfrm>
          <a:prstGeom prst="triangle">
            <a:avLst>
              <a:gd name="adj" fmla="val 50000"/>
            </a:avLst>
          </a:prstGeom>
          <a:blipFill rotWithShape="0">
            <a:blip r:embed="rId3">
              <a:alphaModFix/>
            </a:blip>
            <a:stretch>
              <a:fillRect l="-24996" r="-24998"/>
            </a:stretch>
          </a:blip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2464990" y="5619312"/>
            <a:ext cx="428628" cy="471491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48000" cap="flat" cmpd="thickThin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reflection stA="50000" endA="300" endPos="5550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2C6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1321982" y="3047544"/>
            <a:ext cx="500066" cy="42862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48000" cap="flat" cmpd="thickThin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reflection stA="50000" endA="300" endPos="5550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2C6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964792" y="2190288"/>
            <a:ext cx="428628" cy="42862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48000" cap="flat" cmpd="thickThin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reflection stA="50000" endA="300" endPos="5550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2C6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1036230" y="1475908"/>
            <a:ext cx="428628" cy="471491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48000" cap="flat" cmpd="thickThin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reflection stA="50000" endA="300" endPos="5550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2C6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4036626" y="1975974"/>
            <a:ext cx="285752" cy="35719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48000" cap="flat" cmpd="thickThin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reflection stA="50000" endA="300" endPos="5550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2C6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"/>
          <p:cNvSpPr/>
          <p:nvPr/>
        </p:nvSpPr>
        <p:spPr>
          <a:xfrm rot="10800000">
            <a:off x="488504" y="1475908"/>
            <a:ext cx="4357687" cy="5162550"/>
          </a:xfrm>
          <a:prstGeom prst="triangle">
            <a:avLst>
              <a:gd name="adj" fmla="val 50000"/>
            </a:avLst>
          </a:prstGeom>
          <a:blipFill rotWithShape="0">
            <a:blip r:embed="rId4">
              <a:alphaModFix/>
            </a:blip>
            <a:stretch>
              <a:fillRect l="10000" t="-4998" r="10000" b="9998"/>
            </a:stretch>
          </a:blipFill>
          <a:ln w="508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"/>
          <p:cNvSpPr/>
          <p:nvPr/>
        </p:nvSpPr>
        <p:spPr>
          <a:xfrm flipH="1">
            <a:off x="464725" y="107756"/>
            <a:ext cx="4392000" cy="13681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-9997"/>
            </a:stretch>
          </a:blipFill>
          <a:ln w="508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45700" rIns="91425" bIns="72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4" descr="f299b04d-6b62-4d2c-9fef-f8bf0d1ea9ac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06458" y="0"/>
            <a:ext cx="3146542" cy="1446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4" descr="NOMBR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6496" y="116632"/>
            <a:ext cx="3765302" cy="13718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45" name="Google Shape;145;p4"/>
          <p:cNvSpPr txBox="1"/>
          <p:nvPr/>
        </p:nvSpPr>
        <p:spPr>
          <a:xfrm>
            <a:off x="1509822" y="3841045"/>
            <a:ext cx="2268000" cy="177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656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6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sz="16600" b="1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4"/>
          <p:cNvSpPr/>
          <p:nvPr/>
        </p:nvSpPr>
        <p:spPr>
          <a:xfrm rot="10800000">
            <a:off x="5073238" y="1475908"/>
            <a:ext cx="4357687" cy="5162550"/>
          </a:xfrm>
          <a:prstGeom prst="triangle">
            <a:avLst>
              <a:gd name="adj" fmla="val 50000"/>
            </a:avLst>
          </a:prstGeom>
          <a:blipFill rotWithShape="0">
            <a:blip r:embed="rId3">
              <a:alphaModFix/>
            </a:blip>
            <a:stretch>
              <a:fillRect l="-24996" r="-24998"/>
            </a:stretch>
          </a:blip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7073502" y="5619312"/>
            <a:ext cx="428628" cy="471491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48000" cap="flat" cmpd="thickThin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reflection stA="50000" endA="300" endPos="5550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2C6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5930494" y="3047544"/>
            <a:ext cx="500066" cy="42862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48000" cap="flat" cmpd="thickThin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reflection stA="50000" endA="300" endPos="5550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2C6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5573304" y="2190288"/>
            <a:ext cx="428628" cy="42862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48000" cap="flat" cmpd="thickThin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reflection stA="50000" endA="300" endPos="5550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2C6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5644742" y="1475908"/>
            <a:ext cx="428628" cy="471491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48000" cap="flat" cmpd="thickThin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reflection stA="50000" endA="300" endPos="5550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2C6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8645138" y="1975974"/>
            <a:ext cx="285752" cy="35719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48000" cap="flat" cmpd="thickThin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reflection stA="50000" endA="300" endPos="5550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2C6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4"/>
          <p:cNvSpPr/>
          <p:nvPr/>
        </p:nvSpPr>
        <p:spPr>
          <a:xfrm rot="10800000">
            <a:off x="5097016" y="1475908"/>
            <a:ext cx="4357687" cy="5162550"/>
          </a:xfrm>
          <a:prstGeom prst="triangle">
            <a:avLst>
              <a:gd name="adj" fmla="val 50000"/>
            </a:avLst>
          </a:prstGeom>
          <a:blipFill rotWithShape="0">
            <a:blip r:embed="rId7">
              <a:alphaModFix/>
            </a:blip>
            <a:stretch>
              <a:fillRect l="-4998" t="-9999" r="-4998" b="14999"/>
            </a:stretch>
          </a:blipFill>
          <a:ln w="508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4"/>
          <p:cNvSpPr/>
          <p:nvPr/>
        </p:nvSpPr>
        <p:spPr>
          <a:xfrm flipH="1">
            <a:off x="5073237" y="107756"/>
            <a:ext cx="4392000" cy="13681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-9997"/>
            </a:stretch>
          </a:blipFill>
          <a:ln w="508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45700" rIns="91425" bIns="72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4" descr="f299b04d-6b62-4d2c-9fef-f8bf0d1ea9ac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14970" y="0"/>
            <a:ext cx="3146542" cy="1446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4" descr="NOMBR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25008" y="116632"/>
            <a:ext cx="3765302" cy="13718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6" name="Google Shape;156;p4"/>
          <p:cNvSpPr txBox="1"/>
          <p:nvPr/>
        </p:nvSpPr>
        <p:spPr>
          <a:xfrm>
            <a:off x="6153816" y="3724251"/>
            <a:ext cx="2268000" cy="177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656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6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16600" b="1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"/>
          <p:cNvSpPr/>
          <p:nvPr/>
        </p:nvSpPr>
        <p:spPr>
          <a:xfrm rot="10800000">
            <a:off x="464726" y="1475908"/>
            <a:ext cx="4357687" cy="5162550"/>
          </a:xfrm>
          <a:prstGeom prst="triangle">
            <a:avLst>
              <a:gd name="adj" fmla="val 50000"/>
            </a:avLst>
          </a:prstGeom>
          <a:blipFill rotWithShape="0">
            <a:blip r:embed="rId3">
              <a:alphaModFix/>
            </a:blip>
            <a:stretch>
              <a:fillRect l="-24996" r="-24998"/>
            </a:stretch>
          </a:blip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5"/>
          <p:cNvSpPr/>
          <p:nvPr/>
        </p:nvSpPr>
        <p:spPr>
          <a:xfrm>
            <a:off x="2464990" y="5619312"/>
            <a:ext cx="428628" cy="471491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48000" cap="flat" cmpd="thickThin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reflection stA="50000" endA="300" endPos="5550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2C6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5"/>
          <p:cNvSpPr/>
          <p:nvPr/>
        </p:nvSpPr>
        <p:spPr>
          <a:xfrm>
            <a:off x="1321982" y="3047544"/>
            <a:ext cx="500066" cy="42862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48000" cap="flat" cmpd="thickThin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reflection stA="50000" endA="300" endPos="5550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2C6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5"/>
          <p:cNvSpPr/>
          <p:nvPr/>
        </p:nvSpPr>
        <p:spPr>
          <a:xfrm>
            <a:off x="964792" y="2190288"/>
            <a:ext cx="428628" cy="42862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48000" cap="flat" cmpd="thickThin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reflection stA="50000" endA="300" endPos="5550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2C6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1036230" y="1475908"/>
            <a:ext cx="428628" cy="471491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48000" cap="flat" cmpd="thickThin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reflection stA="50000" endA="300" endPos="5550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2C6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5"/>
          <p:cNvSpPr/>
          <p:nvPr/>
        </p:nvSpPr>
        <p:spPr>
          <a:xfrm>
            <a:off x="4036626" y="1975974"/>
            <a:ext cx="285752" cy="35719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48000" cap="flat" cmpd="thickThin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reflection stA="50000" endA="300" endPos="5550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2C6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5"/>
          <p:cNvSpPr/>
          <p:nvPr/>
        </p:nvSpPr>
        <p:spPr>
          <a:xfrm rot="10800000">
            <a:off x="488504" y="1475908"/>
            <a:ext cx="4357687" cy="5162550"/>
          </a:xfrm>
          <a:prstGeom prst="triangle">
            <a:avLst>
              <a:gd name="adj" fmla="val 50000"/>
            </a:avLst>
          </a:prstGeom>
          <a:blipFill rotWithShape="0">
            <a:blip r:embed="rId4">
              <a:alphaModFix/>
            </a:blip>
            <a:stretch>
              <a:fillRect l="4998" t="-9999" r="4999" b="14999"/>
            </a:stretch>
          </a:blipFill>
          <a:ln w="508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5"/>
          <p:cNvSpPr/>
          <p:nvPr/>
        </p:nvSpPr>
        <p:spPr>
          <a:xfrm flipH="1">
            <a:off x="464725" y="107756"/>
            <a:ext cx="4392000" cy="13681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-9997"/>
            </a:stretch>
          </a:blipFill>
          <a:ln w="508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45700" rIns="91425" bIns="72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5" descr="f299b04d-6b62-4d2c-9fef-f8bf0d1ea9ac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06458" y="0"/>
            <a:ext cx="3146542" cy="1446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5" descr="NOMBR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6496" y="116632"/>
            <a:ext cx="3765302" cy="13718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2" name="Google Shape;172;p5"/>
          <p:cNvSpPr txBox="1"/>
          <p:nvPr/>
        </p:nvSpPr>
        <p:spPr>
          <a:xfrm>
            <a:off x="1511282" y="3946314"/>
            <a:ext cx="2268000" cy="177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656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6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 sz="16600" b="1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5"/>
          <p:cNvSpPr/>
          <p:nvPr/>
        </p:nvSpPr>
        <p:spPr>
          <a:xfrm rot="10800000">
            <a:off x="5073238" y="1475908"/>
            <a:ext cx="4357687" cy="5162550"/>
          </a:xfrm>
          <a:prstGeom prst="triangle">
            <a:avLst>
              <a:gd name="adj" fmla="val 50000"/>
            </a:avLst>
          </a:prstGeom>
          <a:blipFill rotWithShape="0">
            <a:blip r:embed="rId3">
              <a:alphaModFix/>
            </a:blip>
            <a:stretch>
              <a:fillRect l="-24996" r="-24998"/>
            </a:stretch>
          </a:blip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5"/>
          <p:cNvSpPr/>
          <p:nvPr/>
        </p:nvSpPr>
        <p:spPr>
          <a:xfrm>
            <a:off x="7073502" y="5619312"/>
            <a:ext cx="428628" cy="471491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48000" cap="flat" cmpd="thickThin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reflection stA="50000" endA="300" endPos="5550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2C6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5"/>
          <p:cNvSpPr/>
          <p:nvPr/>
        </p:nvSpPr>
        <p:spPr>
          <a:xfrm>
            <a:off x="5930494" y="3047544"/>
            <a:ext cx="500066" cy="42862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48000" cap="flat" cmpd="thickThin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reflection stA="50000" endA="300" endPos="5550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2C6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5"/>
          <p:cNvSpPr/>
          <p:nvPr/>
        </p:nvSpPr>
        <p:spPr>
          <a:xfrm>
            <a:off x="5573304" y="2190288"/>
            <a:ext cx="428628" cy="42862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48000" cap="flat" cmpd="thickThin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reflection stA="50000" endA="300" endPos="5550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2C6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5"/>
          <p:cNvSpPr/>
          <p:nvPr/>
        </p:nvSpPr>
        <p:spPr>
          <a:xfrm>
            <a:off x="5644742" y="1475908"/>
            <a:ext cx="428628" cy="471491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48000" cap="flat" cmpd="thickThin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reflection stA="50000" endA="300" endPos="5550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2C6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5"/>
          <p:cNvSpPr/>
          <p:nvPr/>
        </p:nvSpPr>
        <p:spPr>
          <a:xfrm>
            <a:off x="8645138" y="1975974"/>
            <a:ext cx="285752" cy="35719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48000" cap="flat" cmpd="thickThin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reflection stA="50000" endA="300" endPos="5550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2C6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"/>
          <p:cNvSpPr/>
          <p:nvPr/>
        </p:nvSpPr>
        <p:spPr>
          <a:xfrm rot="10800000">
            <a:off x="5097016" y="1475908"/>
            <a:ext cx="4357687" cy="5162550"/>
          </a:xfrm>
          <a:prstGeom prst="triangle">
            <a:avLst>
              <a:gd name="adj" fmla="val 50000"/>
            </a:avLst>
          </a:prstGeom>
          <a:blipFill rotWithShape="0">
            <a:blip r:embed="rId7">
              <a:alphaModFix/>
            </a:blip>
            <a:stretch>
              <a:fillRect l="10000" r="10000" b="9999"/>
            </a:stretch>
          </a:blipFill>
          <a:ln w="508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5"/>
          <p:cNvSpPr/>
          <p:nvPr/>
        </p:nvSpPr>
        <p:spPr>
          <a:xfrm flipH="1">
            <a:off x="5073237" y="107756"/>
            <a:ext cx="4392000" cy="13681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-9997"/>
            </a:stretch>
          </a:blipFill>
          <a:ln w="508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45700" rIns="91425" bIns="72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5" descr="f299b04d-6b62-4d2c-9fef-f8bf0d1ea9ac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14970" y="0"/>
            <a:ext cx="3146542" cy="1446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5" descr="NOMBR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25008" y="116632"/>
            <a:ext cx="3765302" cy="13718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83" name="Google Shape;183;p5"/>
          <p:cNvSpPr txBox="1"/>
          <p:nvPr/>
        </p:nvSpPr>
        <p:spPr>
          <a:xfrm>
            <a:off x="6118081" y="3946314"/>
            <a:ext cx="2268000" cy="177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656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6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sz="16600" b="1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"/>
          <p:cNvSpPr/>
          <p:nvPr/>
        </p:nvSpPr>
        <p:spPr>
          <a:xfrm rot="10800000">
            <a:off x="464726" y="1475908"/>
            <a:ext cx="4357687" cy="5162550"/>
          </a:xfrm>
          <a:prstGeom prst="triangle">
            <a:avLst>
              <a:gd name="adj" fmla="val 50000"/>
            </a:avLst>
          </a:prstGeom>
          <a:blipFill rotWithShape="0">
            <a:blip r:embed="rId3">
              <a:alphaModFix/>
            </a:blip>
            <a:stretch>
              <a:fillRect l="-24996" r="-24998"/>
            </a:stretch>
          </a:blip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6"/>
          <p:cNvSpPr/>
          <p:nvPr/>
        </p:nvSpPr>
        <p:spPr>
          <a:xfrm>
            <a:off x="2464990" y="5619312"/>
            <a:ext cx="428628" cy="471491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48000" cap="flat" cmpd="thickThin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reflection stA="50000" endA="300" endPos="5550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2C6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6"/>
          <p:cNvSpPr/>
          <p:nvPr/>
        </p:nvSpPr>
        <p:spPr>
          <a:xfrm>
            <a:off x="1321982" y="3047544"/>
            <a:ext cx="500066" cy="42862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48000" cap="flat" cmpd="thickThin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reflection stA="50000" endA="300" endPos="5550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2C6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6"/>
          <p:cNvSpPr/>
          <p:nvPr/>
        </p:nvSpPr>
        <p:spPr>
          <a:xfrm>
            <a:off x="964792" y="2190288"/>
            <a:ext cx="428628" cy="42862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48000" cap="flat" cmpd="thickThin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reflection stA="50000" endA="300" endPos="5550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2C6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6"/>
          <p:cNvSpPr/>
          <p:nvPr/>
        </p:nvSpPr>
        <p:spPr>
          <a:xfrm>
            <a:off x="1036230" y="1475908"/>
            <a:ext cx="428628" cy="471491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48000" cap="flat" cmpd="thickThin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reflection stA="50000" endA="300" endPos="5550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2C6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6"/>
          <p:cNvSpPr/>
          <p:nvPr/>
        </p:nvSpPr>
        <p:spPr>
          <a:xfrm>
            <a:off x="4036626" y="1975974"/>
            <a:ext cx="285752" cy="35719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48000" cap="flat" cmpd="thickThin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reflection stA="50000" endA="300" endPos="5550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2C6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6"/>
          <p:cNvSpPr/>
          <p:nvPr/>
        </p:nvSpPr>
        <p:spPr>
          <a:xfrm rot="10800000">
            <a:off x="488504" y="1475908"/>
            <a:ext cx="4357687" cy="5162550"/>
          </a:xfrm>
          <a:prstGeom prst="triangle">
            <a:avLst>
              <a:gd name="adj" fmla="val 50000"/>
            </a:avLst>
          </a:prstGeom>
          <a:blipFill rotWithShape="0">
            <a:blip r:embed="rId4">
              <a:alphaModFix/>
            </a:blip>
            <a:stretch>
              <a:fillRect l="4999" t="-10000" r="4999" b="9999"/>
            </a:stretch>
          </a:blipFill>
          <a:ln w="508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6"/>
          <p:cNvSpPr/>
          <p:nvPr/>
        </p:nvSpPr>
        <p:spPr>
          <a:xfrm flipH="1">
            <a:off x="464725" y="107756"/>
            <a:ext cx="4392000" cy="13681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-9997"/>
            </a:stretch>
          </a:blipFill>
          <a:ln w="508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45700" rIns="91425" bIns="72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6" descr="f299b04d-6b62-4d2c-9fef-f8bf0d1ea9ac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06458" y="0"/>
            <a:ext cx="3146542" cy="1446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6" descr="NOMBR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6496" y="116632"/>
            <a:ext cx="3765302" cy="13718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99" name="Google Shape;199;p6"/>
          <p:cNvSpPr txBox="1"/>
          <p:nvPr/>
        </p:nvSpPr>
        <p:spPr>
          <a:xfrm>
            <a:off x="1509822" y="3761227"/>
            <a:ext cx="2268000" cy="177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656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6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16600" b="1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6"/>
          <p:cNvSpPr/>
          <p:nvPr/>
        </p:nvSpPr>
        <p:spPr>
          <a:xfrm rot="10800000">
            <a:off x="5073238" y="1475908"/>
            <a:ext cx="4357687" cy="5162550"/>
          </a:xfrm>
          <a:prstGeom prst="triangle">
            <a:avLst>
              <a:gd name="adj" fmla="val 50000"/>
            </a:avLst>
          </a:prstGeom>
          <a:blipFill rotWithShape="0">
            <a:blip r:embed="rId3">
              <a:alphaModFix/>
            </a:blip>
            <a:stretch>
              <a:fillRect l="-24996" r="-24998"/>
            </a:stretch>
          </a:blip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6"/>
          <p:cNvSpPr/>
          <p:nvPr/>
        </p:nvSpPr>
        <p:spPr>
          <a:xfrm>
            <a:off x="7073502" y="5619312"/>
            <a:ext cx="428628" cy="471491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48000" cap="flat" cmpd="thickThin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reflection stA="50000" endA="300" endPos="5550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2C6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6"/>
          <p:cNvSpPr/>
          <p:nvPr/>
        </p:nvSpPr>
        <p:spPr>
          <a:xfrm>
            <a:off x="5930494" y="3047544"/>
            <a:ext cx="500066" cy="42862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48000" cap="flat" cmpd="thickThin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reflection stA="50000" endA="300" endPos="5550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2C6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6"/>
          <p:cNvSpPr/>
          <p:nvPr/>
        </p:nvSpPr>
        <p:spPr>
          <a:xfrm>
            <a:off x="5573304" y="2190288"/>
            <a:ext cx="428628" cy="42862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48000" cap="flat" cmpd="thickThin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reflection stA="50000" endA="300" endPos="5550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2C6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6"/>
          <p:cNvSpPr/>
          <p:nvPr/>
        </p:nvSpPr>
        <p:spPr>
          <a:xfrm>
            <a:off x="5644742" y="1475908"/>
            <a:ext cx="428628" cy="471491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48000" cap="flat" cmpd="thickThin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reflection stA="50000" endA="300" endPos="5550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2C6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6"/>
          <p:cNvSpPr/>
          <p:nvPr/>
        </p:nvSpPr>
        <p:spPr>
          <a:xfrm>
            <a:off x="8645138" y="1975974"/>
            <a:ext cx="285752" cy="35719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48000" cap="flat" cmpd="thickThin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reflection stA="50000" endA="300" endPos="5550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2C6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6"/>
          <p:cNvSpPr/>
          <p:nvPr/>
        </p:nvSpPr>
        <p:spPr>
          <a:xfrm rot="10800000">
            <a:off x="5097016" y="1475908"/>
            <a:ext cx="4357687" cy="5162550"/>
          </a:xfrm>
          <a:prstGeom prst="triangle">
            <a:avLst>
              <a:gd name="adj" fmla="val 50000"/>
            </a:avLst>
          </a:prstGeom>
          <a:blipFill rotWithShape="0">
            <a:blip r:embed="rId7">
              <a:alphaModFix/>
            </a:blip>
            <a:stretch>
              <a:fillRect r="20000" b="9999"/>
            </a:stretch>
          </a:blipFill>
          <a:ln w="508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6"/>
          <p:cNvSpPr/>
          <p:nvPr/>
        </p:nvSpPr>
        <p:spPr>
          <a:xfrm flipH="1">
            <a:off x="5073237" y="107756"/>
            <a:ext cx="4392000" cy="13681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-9997"/>
            </a:stretch>
          </a:blipFill>
          <a:ln w="508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45700" rIns="91425" bIns="72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p6" descr="f299b04d-6b62-4d2c-9fef-f8bf0d1ea9ac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14970" y="0"/>
            <a:ext cx="3146542" cy="1446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6" descr="NOMBR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25008" y="116632"/>
            <a:ext cx="3765302" cy="13718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10" name="Google Shape;210;p6"/>
          <p:cNvSpPr txBox="1"/>
          <p:nvPr/>
        </p:nvSpPr>
        <p:spPr>
          <a:xfrm>
            <a:off x="6073370" y="3841045"/>
            <a:ext cx="2268000" cy="177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656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6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sz="16600" b="1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"/>
          <p:cNvSpPr/>
          <p:nvPr/>
        </p:nvSpPr>
        <p:spPr>
          <a:xfrm rot="10800000">
            <a:off x="464726" y="1475908"/>
            <a:ext cx="4357687" cy="5162550"/>
          </a:xfrm>
          <a:prstGeom prst="triangle">
            <a:avLst>
              <a:gd name="adj" fmla="val 50000"/>
            </a:avLst>
          </a:prstGeom>
          <a:blipFill rotWithShape="0">
            <a:blip r:embed="rId3">
              <a:alphaModFix/>
            </a:blip>
            <a:stretch>
              <a:fillRect l="-24996" r="-24998"/>
            </a:stretch>
          </a:blip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7"/>
          <p:cNvSpPr/>
          <p:nvPr/>
        </p:nvSpPr>
        <p:spPr>
          <a:xfrm>
            <a:off x="2464990" y="5619312"/>
            <a:ext cx="428628" cy="471491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48000" cap="flat" cmpd="thickThin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reflection stA="50000" endA="300" endPos="5550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2C6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7"/>
          <p:cNvSpPr/>
          <p:nvPr/>
        </p:nvSpPr>
        <p:spPr>
          <a:xfrm>
            <a:off x="1321982" y="3047544"/>
            <a:ext cx="500066" cy="42862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48000" cap="flat" cmpd="thickThin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reflection stA="50000" endA="300" endPos="5550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2C6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7"/>
          <p:cNvSpPr/>
          <p:nvPr/>
        </p:nvSpPr>
        <p:spPr>
          <a:xfrm>
            <a:off x="964792" y="2190288"/>
            <a:ext cx="428628" cy="42862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48000" cap="flat" cmpd="thickThin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reflection stA="50000" endA="300" endPos="5550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2C6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7"/>
          <p:cNvSpPr/>
          <p:nvPr/>
        </p:nvSpPr>
        <p:spPr>
          <a:xfrm>
            <a:off x="1036230" y="1475908"/>
            <a:ext cx="428628" cy="471491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48000" cap="flat" cmpd="thickThin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reflection stA="50000" endA="300" endPos="5550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2C6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7"/>
          <p:cNvSpPr/>
          <p:nvPr/>
        </p:nvSpPr>
        <p:spPr>
          <a:xfrm>
            <a:off x="4036626" y="1975974"/>
            <a:ext cx="285752" cy="35719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48000" cap="flat" cmpd="thickThin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reflection stA="50000" endA="300" endPos="5550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2C6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7"/>
          <p:cNvSpPr/>
          <p:nvPr/>
        </p:nvSpPr>
        <p:spPr>
          <a:xfrm rot="10800000">
            <a:off x="488504" y="1475908"/>
            <a:ext cx="4357687" cy="5162550"/>
          </a:xfrm>
          <a:prstGeom prst="triangle">
            <a:avLst>
              <a:gd name="adj" fmla="val 50000"/>
            </a:avLst>
          </a:prstGeom>
          <a:blipFill rotWithShape="0">
            <a:blip r:embed="rId4">
              <a:alphaModFix/>
            </a:blip>
            <a:stretch>
              <a:fillRect l="4998" t="-4998" r="4999" b="9999"/>
            </a:stretch>
          </a:blipFill>
          <a:ln w="508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7"/>
          <p:cNvSpPr/>
          <p:nvPr/>
        </p:nvSpPr>
        <p:spPr>
          <a:xfrm flipH="1">
            <a:off x="464725" y="107756"/>
            <a:ext cx="4392000" cy="13681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-9997"/>
            </a:stretch>
          </a:blipFill>
          <a:ln w="508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45700" rIns="91425" bIns="72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p7" descr="f299b04d-6b62-4d2c-9fef-f8bf0d1ea9ac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06458" y="0"/>
            <a:ext cx="3146542" cy="1446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7" descr="NOMBR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6496" y="116632"/>
            <a:ext cx="3765302" cy="13718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26" name="Google Shape;226;p7"/>
          <p:cNvSpPr txBox="1"/>
          <p:nvPr/>
        </p:nvSpPr>
        <p:spPr>
          <a:xfrm>
            <a:off x="1647123" y="3946314"/>
            <a:ext cx="2268000" cy="177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656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6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sz="16600" b="1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7"/>
          <p:cNvSpPr/>
          <p:nvPr/>
        </p:nvSpPr>
        <p:spPr>
          <a:xfrm rot="10800000">
            <a:off x="5073238" y="1475908"/>
            <a:ext cx="4357687" cy="5162550"/>
          </a:xfrm>
          <a:prstGeom prst="triangle">
            <a:avLst>
              <a:gd name="adj" fmla="val 50000"/>
            </a:avLst>
          </a:prstGeom>
          <a:blipFill rotWithShape="0">
            <a:blip r:embed="rId3">
              <a:alphaModFix/>
            </a:blip>
            <a:stretch>
              <a:fillRect l="-24996" r="-24998"/>
            </a:stretch>
          </a:blip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7"/>
          <p:cNvSpPr/>
          <p:nvPr/>
        </p:nvSpPr>
        <p:spPr>
          <a:xfrm>
            <a:off x="7073502" y="5619312"/>
            <a:ext cx="428628" cy="471491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48000" cap="flat" cmpd="thickThin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reflection stA="50000" endA="300" endPos="5550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2C6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7"/>
          <p:cNvSpPr/>
          <p:nvPr/>
        </p:nvSpPr>
        <p:spPr>
          <a:xfrm>
            <a:off x="5930494" y="3047544"/>
            <a:ext cx="500066" cy="42862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48000" cap="flat" cmpd="thickThin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reflection stA="50000" endA="300" endPos="5550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2C6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7"/>
          <p:cNvSpPr/>
          <p:nvPr/>
        </p:nvSpPr>
        <p:spPr>
          <a:xfrm>
            <a:off x="5573304" y="2190288"/>
            <a:ext cx="428628" cy="42862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48000" cap="flat" cmpd="thickThin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reflection stA="50000" endA="300" endPos="5550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2C6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7"/>
          <p:cNvSpPr/>
          <p:nvPr/>
        </p:nvSpPr>
        <p:spPr>
          <a:xfrm>
            <a:off x="5644742" y="1475908"/>
            <a:ext cx="428628" cy="471491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48000" cap="flat" cmpd="thickThin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reflection stA="50000" endA="300" endPos="5550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2C6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7"/>
          <p:cNvSpPr/>
          <p:nvPr/>
        </p:nvSpPr>
        <p:spPr>
          <a:xfrm>
            <a:off x="8645138" y="1975974"/>
            <a:ext cx="285752" cy="35719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48000" cap="flat" cmpd="thickThin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reflection stA="50000" endA="300" endPos="5550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2C6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7"/>
          <p:cNvSpPr/>
          <p:nvPr/>
        </p:nvSpPr>
        <p:spPr>
          <a:xfrm rot="10800000">
            <a:off x="5097016" y="1475908"/>
            <a:ext cx="4357687" cy="5162550"/>
          </a:xfrm>
          <a:prstGeom prst="triangle">
            <a:avLst>
              <a:gd name="adj" fmla="val 50000"/>
            </a:avLst>
          </a:prstGeom>
          <a:blipFill rotWithShape="0">
            <a:blip r:embed="rId7">
              <a:alphaModFix/>
            </a:blip>
            <a:stretch>
              <a:fillRect l="4998" t="-9999" r="4999" b="14999"/>
            </a:stretch>
          </a:blipFill>
          <a:ln w="508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7"/>
          <p:cNvSpPr/>
          <p:nvPr/>
        </p:nvSpPr>
        <p:spPr>
          <a:xfrm flipH="1">
            <a:off x="5073237" y="107756"/>
            <a:ext cx="4392000" cy="13681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-9997"/>
            </a:stretch>
          </a:blipFill>
          <a:ln w="508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45700" rIns="91425" bIns="72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7" descr="f299b04d-6b62-4d2c-9fef-f8bf0d1ea9ac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14970" y="0"/>
            <a:ext cx="3146542" cy="1446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7" descr="NOMBR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25008" y="116632"/>
            <a:ext cx="3765302" cy="13718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37" name="Google Shape;237;p7"/>
          <p:cNvSpPr txBox="1"/>
          <p:nvPr/>
        </p:nvSpPr>
        <p:spPr>
          <a:xfrm>
            <a:off x="6180527" y="3841045"/>
            <a:ext cx="2268000" cy="177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656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6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sz="16600" b="1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8"/>
          <p:cNvSpPr/>
          <p:nvPr/>
        </p:nvSpPr>
        <p:spPr>
          <a:xfrm rot="10800000">
            <a:off x="464726" y="1475908"/>
            <a:ext cx="4357687" cy="5162550"/>
          </a:xfrm>
          <a:prstGeom prst="triangle">
            <a:avLst>
              <a:gd name="adj" fmla="val 50000"/>
            </a:avLst>
          </a:prstGeom>
          <a:blipFill rotWithShape="0">
            <a:blip r:embed="rId3">
              <a:alphaModFix/>
            </a:blip>
            <a:stretch>
              <a:fillRect l="-24996" r="-24998"/>
            </a:stretch>
          </a:blip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8"/>
          <p:cNvSpPr/>
          <p:nvPr/>
        </p:nvSpPr>
        <p:spPr>
          <a:xfrm>
            <a:off x="2464990" y="5619312"/>
            <a:ext cx="428628" cy="471491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48000" cap="flat" cmpd="thickThin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reflection stA="50000" endA="300" endPos="5550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2C6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8"/>
          <p:cNvSpPr/>
          <p:nvPr/>
        </p:nvSpPr>
        <p:spPr>
          <a:xfrm>
            <a:off x="1321982" y="3047544"/>
            <a:ext cx="500066" cy="42862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48000" cap="flat" cmpd="thickThin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reflection stA="50000" endA="300" endPos="5550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2C6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8"/>
          <p:cNvSpPr/>
          <p:nvPr/>
        </p:nvSpPr>
        <p:spPr>
          <a:xfrm>
            <a:off x="964792" y="2190288"/>
            <a:ext cx="428628" cy="42862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48000" cap="flat" cmpd="thickThin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reflection stA="50000" endA="300" endPos="5550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2C6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8"/>
          <p:cNvSpPr/>
          <p:nvPr/>
        </p:nvSpPr>
        <p:spPr>
          <a:xfrm>
            <a:off x="1036230" y="1475908"/>
            <a:ext cx="428628" cy="471491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48000" cap="flat" cmpd="thickThin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reflection stA="50000" endA="300" endPos="5550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2C6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8"/>
          <p:cNvSpPr/>
          <p:nvPr/>
        </p:nvSpPr>
        <p:spPr>
          <a:xfrm>
            <a:off x="4036626" y="1975974"/>
            <a:ext cx="285752" cy="35719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48000" cap="flat" cmpd="thickThin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reflection stA="50000" endA="300" endPos="5550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2C6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8"/>
          <p:cNvSpPr/>
          <p:nvPr/>
        </p:nvSpPr>
        <p:spPr>
          <a:xfrm rot="10800000">
            <a:off x="488504" y="1475908"/>
            <a:ext cx="4357687" cy="5162550"/>
          </a:xfrm>
          <a:prstGeom prst="triangle">
            <a:avLst>
              <a:gd name="adj" fmla="val 50000"/>
            </a:avLst>
          </a:prstGeom>
          <a:blipFill rotWithShape="0">
            <a:blip r:embed="rId4">
              <a:alphaModFix/>
            </a:blip>
            <a:stretch>
              <a:fillRect l="4998" r="4999" b="9999"/>
            </a:stretch>
          </a:blipFill>
          <a:ln w="508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8"/>
          <p:cNvSpPr/>
          <p:nvPr/>
        </p:nvSpPr>
        <p:spPr>
          <a:xfrm flipH="1">
            <a:off x="464725" y="107756"/>
            <a:ext cx="4392000" cy="13681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-9997"/>
            </a:stretch>
          </a:blipFill>
          <a:ln w="508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45700" rIns="91425" bIns="72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p8" descr="f299b04d-6b62-4d2c-9fef-f8bf0d1ea9ac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06458" y="0"/>
            <a:ext cx="3146542" cy="1446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8" descr="NOMBR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6496" y="116632"/>
            <a:ext cx="3765302" cy="13718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3" name="Google Shape;253;p8"/>
          <p:cNvSpPr txBox="1"/>
          <p:nvPr/>
        </p:nvSpPr>
        <p:spPr>
          <a:xfrm>
            <a:off x="1557715" y="3946314"/>
            <a:ext cx="2268000" cy="177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656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6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sz="16600" b="1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8"/>
          <p:cNvSpPr/>
          <p:nvPr/>
        </p:nvSpPr>
        <p:spPr>
          <a:xfrm rot="10800000">
            <a:off x="5073238" y="1475908"/>
            <a:ext cx="4357687" cy="5162550"/>
          </a:xfrm>
          <a:prstGeom prst="triangle">
            <a:avLst>
              <a:gd name="adj" fmla="val 50000"/>
            </a:avLst>
          </a:prstGeom>
          <a:blipFill rotWithShape="0">
            <a:blip r:embed="rId3">
              <a:alphaModFix/>
            </a:blip>
            <a:stretch>
              <a:fillRect l="-24996" r="-24998"/>
            </a:stretch>
          </a:blip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8"/>
          <p:cNvSpPr/>
          <p:nvPr/>
        </p:nvSpPr>
        <p:spPr>
          <a:xfrm>
            <a:off x="7073502" y="5619312"/>
            <a:ext cx="428628" cy="471491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48000" cap="flat" cmpd="thickThin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reflection stA="50000" endA="300" endPos="5550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2C6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8"/>
          <p:cNvSpPr/>
          <p:nvPr/>
        </p:nvSpPr>
        <p:spPr>
          <a:xfrm>
            <a:off x="5930494" y="3047544"/>
            <a:ext cx="500066" cy="42862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48000" cap="flat" cmpd="thickThin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reflection stA="50000" endA="300" endPos="5550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2C6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8"/>
          <p:cNvSpPr/>
          <p:nvPr/>
        </p:nvSpPr>
        <p:spPr>
          <a:xfrm>
            <a:off x="5573304" y="2190288"/>
            <a:ext cx="428628" cy="42862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48000" cap="flat" cmpd="thickThin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reflection stA="50000" endA="300" endPos="5550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2C6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8"/>
          <p:cNvSpPr/>
          <p:nvPr/>
        </p:nvSpPr>
        <p:spPr>
          <a:xfrm>
            <a:off x="5644742" y="1475908"/>
            <a:ext cx="428628" cy="471491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48000" cap="flat" cmpd="thickThin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reflection stA="50000" endA="300" endPos="5550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2C6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8"/>
          <p:cNvSpPr/>
          <p:nvPr/>
        </p:nvSpPr>
        <p:spPr>
          <a:xfrm>
            <a:off x="8645138" y="1975974"/>
            <a:ext cx="285752" cy="35719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48000" cap="flat" cmpd="thickThin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reflection stA="50000" endA="300" endPos="5550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2C6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8"/>
          <p:cNvSpPr/>
          <p:nvPr/>
        </p:nvSpPr>
        <p:spPr>
          <a:xfrm rot="10800000">
            <a:off x="5097016" y="1475908"/>
            <a:ext cx="4357687" cy="5162550"/>
          </a:xfrm>
          <a:prstGeom prst="triangle">
            <a:avLst>
              <a:gd name="adj" fmla="val 50000"/>
            </a:avLst>
          </a:prstGeom>
          <a:blipFill rotWithShape="0">
            <a:blip r:embed="rId7">
              <a:alphaModFix/>
            </a:blip>
            <a:stretch>
              <a:fillRect l="10000" t="-4998" r="10000" b="9998"/>
            </a:stretch>
          </a:blipFill>
          <a:ln w="508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8"/>
          <p:cNvSpPr/>
          <p:nvPr/>
        </p:nvSpPr>
        <p:spPr>
          <a:xfrm flipH="1">
            <a:off x="5073237" y="107756"/>
            <a:ext cx="4392000" cy="13681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-9997"/>
            </a:stretch>
          </a:blipFill>
          <a:ln w="508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45700" rIns="91425" bIns="72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p8" descr="f299b04d-6b62-4d2c-9fef-f8bf0d1ea9ac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14970" y="0"/>
            <a:ext cx="3146542" cy="1446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8" descr="NOMBR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25008" y="116632"/>
            <a:ext cx="3765302" cy="13718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64" name="Google Shape;264;p8"/>
          <p:cNvSpPr txBox="1"/>
          <p:nvPr/>
        </p:nvSpPr>
        <p:spPr>
          <a:xfrm>
            <a:off x="6073370" y="3856820"/>
            <a:ext cx="2268000" cy="177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656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6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sz="16600" b="1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ódulo">
  <a:themeElements>
    <a:clrScheme name="Módulo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12</Words>
  <Application>Microsoft Office PowerPoint</Application>
  <PresentationFormat>A4 (210 x 297 mm)</PresentationFormat>
  <Paragraphs>12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Corbel</vt:lpstr>
      <vt:lpstr>Noto Sans Symbols</vt:lpstr>
      <vt:lpstr>Módulo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megaidea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lastModifiedBy>Robnei</cp:lastModifiedBy>
  <cp:revision>3</cp:revision>
  <dcterms:created xsi:type="dcterms:W3CDTF">2012-09-07T20:29:33Z</dcterms:created>
  <dcterms:modified xsi:type="dcterms:W3CDTF">2021-08-11T18:35:42Z</dcterms:modified>
</cp:coreProperties>
</file>