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906000" cy="6858000" type="A4"/>
  <p:notesSz cx="6858000" cy="9144000"/>
  <p:embeddedFontLst>
    <p:embeddedFont>
      <p:font typeface="Candara" panose="020E050203030302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urgett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YVWGqctVeVlOIUQhiTRBmR1mD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0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6529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851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081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049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081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167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543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04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6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04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5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02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69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54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40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13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9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215109" y="2571350"/>
            <a:ext cx="1998106" cy="21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557"/>
              <a:buFont typeface="Arial"/>
              <a:buNone/>
            </a:pPr>
            <a:r>
              <a:rPr lang="es-ES" sz="155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BARBY</a:t>
            </a:r>
            <a:endParaRPr sz="75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982814" y="2786359"/>
            <a:ext cx="1856385" cy="28082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608798" y="3573301"/>
            <a:ext cx="2604418" cy="129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7"/>
              <a:buFont typeface="Arial"/>
              <a:buNone/>
            </a:pPr>
            <a:r>
              <a:rPr lang="es-ES" sz="1557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Paso a paso:</a:t>
            </a:r>
            <a:r>
              <a:rPr lang="es-ES" sz="1557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s-ES" sz="1557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557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72120" marR="0" lvl="0" indent="-1721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7"/>
              <a:buFont typeface="Calibri"/>
              <a:buAutoNum type="arabicPeriod"/>
            </a:pPr>
            <a:r>
              <a:rPr lang="es-ES" sz="1557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Coloca  texto sobre ellas. </a:t>
            </a:r>
            <a:endParaRPr/>
          </a:p>
          <a:p>
            <a:pPr marL="172120" marR="0" lvl="0" indent="-1721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7"/>
              <a:buFont typeface="Calibri"/>
              <a:buAutoNum type="arabicPeriod"/>
            </a:pPr>
            <a:r>
              <a:rPr lang="es-ES" sz="1557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Acomoda.</a:t>
            </a:r>
            <a:endParaRPr/>
          </a:p>
          <a:p>
            <a:pPr marL="172120" marR="0" lvl="0" indent="-1721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7"/>
              <a:buFont typeface="Calibri"/>
              <a:buAutoNum type="arabicPeriod"/>
            </a:pPr>
            <a:r>
              <a:rPr lang="es-ES" sz="1557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Imprime, recorta y listo!! </a:t>
            </a:r>
            <a:endParaRPr/>
          </a:p>
        </p:txBody>
      </p:sp>
      <p:pic>
        <p:nvPicPr>
          <p:cNvPr id="87" name="Google Shape;87;p1" descr="https://www.bellopapel.com/minube/files/Barbie%20Super%20Princess/4-%20Imagenes/Imagenes%20(1).png?_t=1557938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25704"/>
            <a:ext cx="3672408" cy="36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https://www.bellopapel.com/minube/files/Barbie%20Super%20Princess/4-%20Imagenes/Imagenes%20(9).png?_t=1557938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3906" y="1602887"/>
            <a:ext cx="3855849" cy="292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https://www.bellopapel.com/minube/files/Barbie%20Super%20Princess/4-%20Imagenes/Imagenes%20(7).png?_t=1557938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6106" y="2250110"/>
            <a:ext cx="1591447" cy="191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27" y="4070299"/>
            <a:ext cx="3313220" cy="2282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95250" y="142875"/>
            <a:ext cx="371475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FF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Bienvenidos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FF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grpSp>
        <p:nvGrpSpPr>
          <p:cNvPr id="99" name="Google Shape;99;p2"/>
          <p:cNvGrpSpPr/>
          <p:nvPr/>
        </p:nvGrpSpPr>
        <p:grpSpPr>
          <a:xfrm>
            <a:off x="489188" y="714375"/>
            <a:ext cx="4357687" cy="5564188"/>
            <a:chOff x="452438" y="714375"/>
            <a:chExt cx="4357687" cy="5564188"/>
          </a:xfrm>
        </p:grpSpPr>
        <p:sp>
          <p:nvSpPr>
            <p:cNvPr id="100" name="Google Shape;100;p2"/>
            <p:cNvSpPr/>
            <p:nvPr/>
          </p:nvSpPr>
          <p:spPr>
            <a:xfrm rot="10800000">
              <a:off x="452438" y="1116013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2438" y="714375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" name="Google Shape;102;p2" descr="ss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52538" y="2643182"/>
              <a:ext cx="2071702" cy="1581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66852" y="1346238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2"/>
            <p:cNvSpPr txBox="1"/>
            <p:nvPr/>
          </p:nvSpPr>
          <p:spPr>
            <a:xfrm>
              <a:off x="2255317" y="1142984"/>
              <a:ext cx="8403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881188" y="1857375"/>
              <a:ext cx="357187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81063" y="1285875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09813" y="4572000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4953000" y="714375"/>
            <a:ext cx="4357688" cy="5564188"/>
            <a:chOff x="4953000" y="714356"/>
            <a:chExt cx="4357687" cy="5564188"/>
          </a:xfrm>
        </p:grpSpPr>
        <p:sp>
          <p:nvSpPr>
            <p:cNvPr id="109" name="Google Shape;109;p2"/>
            <p:cNvSpPr/>
            <p:nvPr/>
          </p:nvSpPr>
          <p:spPr>
            <a:xfrm rot="10800000">
              <a:off x="4953000" y="1115994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953000" y="714356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2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7414" y="1346219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6895164" y="1142984"/>
              <a:ext cx="55816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381750" y="1857356"/>
              <a:ext cx="357188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381625" y="1285856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739062" y="2714606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239124" y="1428731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7" name="Google Shape;117;p2" descr="sd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67446" y="2857496"/>
              <a:ext cx="1780455" cy="21431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3"/>
          <p:cNvGrpSpPr/>
          <p:nvPr/>
        </p:nvGrpSpPr>
        <p:grpSpPr>
          <a:xfrm>
            <a:off x="452438" y="714375"/>
            <a:ext cx="4357687" cy="5564188"/>
            <a:chOff x="452438" y="714375"/>
            <a:chExt cx="4357687" cy="5564188"/>
          </a:xfrm>
        </p:grpSpPr>
        <p:sp>
          <p:nvSpPr>
            <p:cNvPr id="124" name="Google Shape;124;p3"/>
            <p:cNvSpPr/>
            <p:nvPr/>
          </p:nvSpPr>
          <p:spPr>
            <a:xfrm rot="10800000">
              <a:off x="452438" y="1116013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52438" y="714375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6" name="Google Shape;126;p3" descr="ss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52538" y="2643182"/>
              <a:ext cx="2071702" cy="1581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3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66852" y="1346238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3"/>
            <p:cNvSpPr txBox="1"/>
            <p:nvPr/>
          </p:nvSpPr>
          <p:spPr>
            <a:xfrm>
              <a:off x="2319437" y="1142984"/>
              <a:ext cx="77617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881188" y="1857375"/>
              <a:ext cx="357187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81063" y="1285875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309813" y="4572000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3"/>
          <p:cNvGrpSpPr/>
          <p:nvPr/>
        </p:nvGrpSpPr>
        <p:grpSpPr>
          <a:xfrm>
            <a:off x="4953000" y="714375"/>
            <a:ext cx="4357688" cy="5564188"/>
            <a:chOff x="4953000" y="714356"/>
            <a:chExt cx="4357687" cy="5564188"/>
          </a:xfrm>
        </p:grpSpPr>
        <p:sp>
          <p:nvSpPr>
            <p:cNvPr id="133" name="Google Shape;133;p3"/>
            <p:cNvSpPr/>
            <p:nvPr/>
          </p:nvSpPr>
          <p:spPr>
            <a:xfrm rot="10800000">
              <a:off x="4953000" y="1115994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953000" y="714356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p3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7414" y="1346219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3"/>
            <p:cNvSpPr txBox="1"/>
            <p:nvPr/>
          </p:nvSpPr>
          <p:spPr>
            <a:xfrm>
              <a:off x="6810388" y="1142984"/>
              <a:ext cx="89319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381750" y="1857356"/>
              <a:ext cx="357188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381625" y="1285856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739062" y="2714606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0" name="Google Shape;140;p3" descr="w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10322" y="2857496"/>
              <a:ext cx="1673080" cy="2271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3"/>
            <p:cNvSpPr/>
            <p:nvPr/>
          </p:nvSpPr>
          <p:spPr>
            <a:xfrm>
              <a:off x="8239124" y="1428731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4"/>
          <p:cNvGrpSpPr/>
          <p:nvPr/>
        </p:nvGrpSpPr>
        <p:grpSpPr>
          <a:xfrm>
            <a:off x="452438" y="714375"/>
            <a:ext cx="4357687" cy="5564188"/>
            <a:chOff x="452438" y="714375"/>
            <a:chExt cx="4357687" cy="5564188"/>
          </a:xfrm>
        </p:grpSpPr>
        <p:sp>
          <p:nvSpPr>
            <p:cNvPr id="148" name="Google Shape;148;p4"/>
            <p:cNvSpPr/>
            <p:nvPr/>
          </p:nvSpPr>
          <p:spPr>
            <a:xfrm rot="10800000">
              <a:off x="452438" y="1116013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52438" y="714375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0" name="Google Shape;150;p4" descr="ss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52538" y="2643182"/>
              <a:ext cx="2071702" cy="1581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4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66852" y="1346238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4"/>
            <p:cNvSpPr txBox="1"/>
            <p:nvPr/>
          </p:nvSpPr>
          <p:spPr>
            <a:xfrm>
              <a:off x="2345086" y="1142984"/>
              <a:ext cx="75052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881188" y="1857375"/>
              <a:ext cx="357187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881063" y="1285875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309813" y="4572000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4953000" y="714375"/>
            <a:ext cx="4357688" cy="5564188"/>
            <a:chOff x="4953000" y="714356"/>
            <a:chExt cx="4357687" cy="5564188"/>
          </a:xfrm>
        </p:grpSpPr>
        <p:sp>
          <p:nvSpPr>
            <p:cNvPr id="157" name="Google Shape;157;p4"/>
            <p:cNvSpPr/>
            <p:nvPr/>
          </p:nvSpPr>
          <p:spPr>
            <a:xfrm rot="10800000">
              <a:off x="4953000" y="1115994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4953000" y="714356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p4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7414" y="1346219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4"/>
            <p:cNvSpPr txBox="1"/>
            <p:nvPr/>
          </p:nvSpPr>
          <p:spPr>
            <a:xfrm>
              <a:off x="6810388" y="1142984"/>
              <a:ext cx="77617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6381750" y="1857356"/>
              <a:ext cx="357188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381625" y="1285856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739062" y="2714606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8239124" y="1428731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5" name="Google Shape;165;p4" descr="sd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67446" y="2857496"/>
              <a:ext cx="1780455" cy="21431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5"/>
          <p:cNvGrpSpPr/>
          <p:nvPr/>
        </p:nvGrpSpPr>
        <p:grpSpPr>
          <a:xfrm>
            <a:off x="452438" y="714375"/>
            <a:ext cx="4357687" cy="5564188"/>
            <a:chOff x="452438" y="714375"/>
            <a:chExt cx="4357687" cy="5564188"/>
          </a:xfrm>
        </p:grpSpPr>
        <p:sp>
          <p:nvSpPr>
            <p:cNvPr id="172" name="Google Shape;172;p5"/>
            <p:cNvSpPr/>
            <p:nvPr/>
          </p:nvSpPr>
          <p:spPr>
            <a:xfrm rot="10800000">
              <a:off x="452438" y="1116013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52438" y="714375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4" name="Google Shape;174;p5" descr="ss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52538" y="2643182"/>
              <a:ext cx="2071702" cy="1581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5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66852" y="1346238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5"/>
            <p:cNvSpPr txBox="1"/>
            <p:nvPr/>
          </p:nvSpPr>
          <p:spPr>
            <a:xfrm>
              <a:off x="2273857" y="1142984"/>
              <a:ext cx="89319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881188" y="1857375"/>
              <a:ext cx="357187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881063" y="1285875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309813" y="4572000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>
            <a:off x="4953000" y="714375"/>
            <a:ext cx="4357688" cy="5564188"/>
            <a:chOff x="4953000" y="714356"/>
            <a:chExt cx="4357687" cy="5564188"/>
          </a:xfrm>
        </p:grpSpPr>
        <p:sp>
          <p:nvSpPr>
            <p:cNvPr id="181" name="Google Shape;181;p5"/>
            <p:cNvSpPr/>
            <p:nvPr/>
          </p:nvSpPr>
          <p:spPr>
            <a:xfrm rot="10800000">
              <a:off x="4953000" y="1115994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953000" y="714356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5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7414" y="1346219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5"/>
            <p:cNvSpPr txBox="1"/>
            <p:nvPr/>
          </p:nvSpPr>
          <p:spPr>
            <a:xfrm>
              <a:off x="6966602" y="1142984"/>
              <a:ext cx="55816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381750" y="1857356"/>
              <a:ext cx="357188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381625" y="1285856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7739062" y="2714606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8" name="Google Shape;188;p5" descr="w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10322" y="2857496"/>
              <a:ext cx="1673080" cy="2271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5"/>
            <p:cNvSpPr/>
            <p:nvPr/>
          </p:nvSpPr>
          <p:spPr>
            <a:xfrm>
              <a:off x="8239124" y="1428731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6"/>
          <p:cNvGrpSpPr/>
          <p:nvPr/>
        </p:nvGrpSpPr>
        <p:grpSpPr>
          <a:xfrm>
            <a:off x="452438" y="714375"/>
            <a:ext cx="4357687" cy="5564188"/>
            <a:chOff x="452438" y="714375"/>
            <a:chExt cx="4357687" cy="5564188"/>
          </a:xfrm>
        </p:grpSpPr>
        <p:sp>
          <p:nvSpPr>
            <p:cNvPr id="196" name="Google Shape;196;p6"/>
            <p:cNvSpPr/>
            <p:nvPr/>
          </p:nvSpPr>
          <p:spPr>
            <a:xfrm rot="10800000">
              <a:off x="452438" y="1116013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52438" y="714375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8" name="Google Shape;198;p6" descr="ss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52538" y="2643182"/>
              <a:ext cx="2071702" cy="1581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6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66852" y="1346238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6"/>
            <p:cNvSpPr txBox="1"/>
            <p:nvPr/>
          </p:nvSpPr>
          <p:spPr>
            <a:xfrm>
              <a:off x="2289887" y="1142984"/>
              <a:ext cx="87716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881188" y="1857375"/>
              <a:ext cx="357187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881063" y="1285875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309813" y="4572000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>
            <a:off x="4953000" y="714375"/>
            <a:ext cx="4357688" cy="5564188"/>
            <a:chOff x="4953000" y="714356"/>
            <a:chExt cx="4357687" cy="5564188"/>
          </a:xfrm>
        </p:grpSpPr>
        <p:sp>
          <p:nvSpPr>
            <p:cNvPr id="205" name="Google Shape;205;p6"/>
            <p:cNvSpPr/>
            <p:nvPr/>
          </p:nvSpPr>
          <p:spPr>
            <a:xfrm rot="10800000">
              <a:off x="4953000" y="1115994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953000" y="714356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7" name="Google Shape;207;p6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7414" y="1346219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6"/>
            <p:cNvSpPr txBox="1"/>
            <p:nvPr/>
          </p:nvSpPr>
          <p:spPr>
            <a:xfrm>
              <a:off x="6810388" y="1142984"/>
              <a:ext cx="84991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6381750" y="1857356"/>
              <a:ext cx="357188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5381625" y="1285856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7739062" y="2714606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8239124" y="1428731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p6" descr="sd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67446" y="2857496"/>
              <a:ext cx="1780455" cy="21431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"/>
          <p:cNvGrpSpPr/>
          <p:nvPr/>
        </p:nvGrpSpPr>
        <p:grpSpPr>
          <a:xfrm>
            <a:off x="452438" y="714375"/>
            <a:ext cx="4357687" cy="5564188"/>
            <a:chOff x="452438" y="714375"/>
            <a:chExt cx="4357687" cy="5564188"/>
          </a:xfrm>
        </p:grpSpPr>
        <p:sp>
          <p:nvSpPr>
            <p:cNvPr id="220" name="Google Shape;220;p7"/>
            <p:cNvSpPr/>
            <p:nvPr/>
          </p:nvSpPr>
          <p:spPr>
            <a:xfrm rot="10800000">
              <a:off x="452438" y="1116013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452438" y="714375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p7" descr="ss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52538" y="2643182"/>
              <a:ext cx="2071702" cy="1581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7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66852" y="1346238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7"/>
            <p:cNvSpPr txBox="1"/>
            <p:nvPr/>
          </p:nvSpPr>
          <p:spPr>
            <a:xfrm>
              <a:off x="2404397" y="1142984"/>
              <a:ext cx="69121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1881188" y="1857375"/>
              <a:ext cx="357187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881063" y="1285875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309813" y="4572000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4953000" y="714375"/>
            <a:ext cx="4357688" cy="5564188"/>
            <a:chOff x="4953000" y="714356"/>
            <a:chExt cx="4357687" cy="5564188"/>
          </a:xfrm>
        </p:grpSpPr>
        <p:sp>
          <p:nvSpPr>
            <p:cNvPr id="229" name="Google Shape;229;p7"/>
            <p:cNvSpPr/>
            <p:nvPr/>
          </p:nvSpPr>
          <p:spPr>
            <a:xfrm rot="10800000">
              <a:off x="4953000" y="1115994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3">
                <a:alphaModFix/>
              </a:blip>
              <a:stretch>
                <a:fillRect b="-12999"/>
              </a:stretch>
            </a:blip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4953000" y="714356"/>
              <a:ext cx="4357687" cy="40163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1" name="Google Shape;231;p7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7414" y="1346219"/>
              <a:ext cx="1928826" cy="152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7"/>
            <p:cNvSpPr txBox="1"/>
            <p:nvPr/>
          </p:nvSpPr>
          <p:spPr>
            <a:xfrm>
              <a:off x="6955381" y="1142984"/>
              <a:ext cx="56938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600" b="0" i="0" u="none" strike="noStrike" cap="none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381750" y="1857356"/>
              <a:ext cx="357188" cy="3063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5381625" y="1285856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739062" y="2714606"/>
              <a:ext cx="534987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6" name="Google Shape;236;p7" descr="w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10322" y="2857496"/>
              <a:ext cx="1673080" cy="2271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7"/>
            <p:cNvSpPr/>
            <p:nvPr/>
          </p:nvSpPr>
          <p:spPr>
            <a:xfrm>
              <a:off x="8239124" y="1428731"/>
              <a:ext cx="534988" cy="458788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166688" y="500063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Feliz Cumple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>
            <a:off x="595313" y="1071563"/>
            <a:ext cx="4214812" cy="4929187"/>
            <a:chOff x="595282" y="1071563"/>
            <a:chExt cx="4214813" cy="4929187"/>
          </a:xfrm>
        </p:grpSpPr>
        <p:sp>
          <p:nvSpPr>
            <p:cNvPr id="102" name="Google Shape;102;p2"/>
            <p:cNvSpPr/>
            <p:nvPr/>
          </p:nvSpPr>
          <p:spPr>
            <a:xfrm>
              <a:off x="2216119" y="1071563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95282" y="1765300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525682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flipH="1">
              <a:off x="881032" y="2286000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" name="Google Shape;106;p2" descr="121914_PrincessPower_SuperSparkle-2_tcm895-115104 (1).png"/>
            <p:cNvPicPr preferRelativeResize="0"/>
            <p:nvPr/>
          </p:nvPicPr>
          <p:blipFill rotWithShape="1">
            <a:blip r:embed="rId4">
              <a:alphaModFix/>
            </a:blip>
            <a:srcRect l="14029" t="6717" b="7263"/>
            <a:stretch/>
          </p:blipFill>
          <p:spPr>
            <a:xfrm>
              <a:off x="881004" y="2285992"/>
              <a:ext cx="3143302" cy="3145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9257" y="2046527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2"/>
            <p:cNvSpPr txBox="1"/>
            <p:nvPr/>
          </p:nvSpPr>
          <p:spPr>
            <a:xfrm>
              <a:off x="919258" y="2189403"/>
              <a:ext cx="15334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109" name="Google Shape;109;p2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09662" y="4429132"/>
              <a:ext cx="1857388" cy="1417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24174" y="3629197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"/>
            <p:cNvSpPr txBox="1"/>
            <p:nvPr/>
          </p:nvSpPr>
          <p:spPr>
            <a:xfrm>
              <a:off x="3667116" y="3429000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809970" y="2928938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27358" y="3914775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66719" y="3071813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738533" y="5214938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5095875" y="1071563"/>
            <a:ext cx="4214813" cy="4929187"/>
            <a:chOff x="5095876" y="1071546"/>
            <a:chExt cx="4214813" cy="4929187"/>
          </a:xfrm>
        </p:grpSpPr>
        <p:sp>
          <p:nvSpPr>
            <p:cNvPr id="117" name="Google Shape;117;p2"/>
            <p:cNvSpPr/>
            <p:nvPr/>
          </p:nvSpPr>
          <p:spPr>
            <a:xfrm>
              <a:off x="6716714" y="1071546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095876" y="1765283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026276" y="1227121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flipH="1">
              <a:off x="5381626" y="2285983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1" name="Google Shape;121;p2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19851" y="2046510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2"/>
            <p:cNvSpPr txBox="1"/>
            <p:nvPr/>
          </p:nvSpPr>
          <p:spPr>
            <a:xfrm>
              <a:off x="5419852" y="2189386"/>
              <a:ext cx="12205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123" name="Google Shape;123;p2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53264" y="2000224"/>
              <a:ext cx="2044585" cy="1560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85602" y="3557743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"/>
            <p:cNvSpPr txBox="1"/>
            <p:nvPr/>
          </p:nvSpPr>
          <p:spPr>
            <a:xfrm>
              <a:off x="8228544" y="3357546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596189" y="4786296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788276" y="38433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167314" y="3071796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239126" y="52149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" descr="sdsd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24504" y="3143232"/>
              <a:ext cx="2000264" cy="24077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"/>
          <p:cNvGrpSpPr/>
          <p:nvPr/>
        </p:nvGrpSpPr>
        <p:grpSpPr>
          <a:xfrm>
            <a:off x="595313" y="1071563"/>
            <a:ext cx="4214812" cy="4929187"/>
            <a:chOff x="595282" y="1071563"/>
            <a:chExt cx="4214813" cy="4929187"/>
          </a:xfrm>
        </p:grpSpPr>
        <p:sp>
          <p:nvSpPr>
            <p:cNvPr id="137" name="Google Shape;137;p3"/>
            <p:cNvSpPr/>
            <p:nvPr/>
          </p:nvSpPr>
          <p:spPr>
            <a:xfrm>
              <a:off x="2216119" y="1071563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95282" y="1765300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525682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 flipH="1">
              <a:off x="881032" y="2286000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1" name="Google Shape;141;p3" descr="sds.png"/>
            <p:cNvPicPr preferRelativeResize="0"/>
            <p:nvPr/>
          </p:nvPicPr>
          <p:blipFill rotWithShape="1">
            <a:blip r:embed="rId4">
              <a:alphaModFix/>
            </a:blip>
            <a:srcRect b="16711"/>
            <a:stretch/>
          </p:blipFill>
          <p:spPr>
            <a:xfrm>
              <a:off x="882000" y="2428868"/>
              <a:ext cx="3214710" cy="3000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3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9257" y="2046527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3"/>
            <p:cNvSpPr txBox="1"/>
            <p:nvPr/>
          </p:nvSpPr>
          <p:spPr>
            <a:xfrm>
              <a:off x="919258" y="2189403"/>
              <a:ext cx="113811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144" name="Google Shape;144;p3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95612" y="1857364"/>
              <a:ext cx="1428760" cy="1090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3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24174" y="3629197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3"/>
            <p:cNvSpPr txBox="1"/>
            <p:nvPr/>
          </p:nvSpPr>
          <p:spPr>
            <a:xfrm>
              <a:off x="3738554" y="3429000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023907" y="5214938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227358" y="3914775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66719" y="3071813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738533" y="5214938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524220" y="3000375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5095875" y="1071563"/>
            <a:ext cx="4214813" cy="4929187"/>
            <a:chOff x="5095876" y="1071546"/>
            <a:chExt cx="4214813" cy="4929187"/>
          </a:xfrm>
        </p:grpSpPr>
        <p:sp>
          <p:nvSpPr>
            <p:cNvPr id="153" name="Google Shape;153;p3"/>
            <p:cNvSpPr/>
            <p:nvPr/>
          </p:nvSpPr>
          <p:spPr>
            <a:xfrm>
              <a:off x="6716714" y="1071546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95876" y="1765283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026276" y="1227121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flipH="1">
              <a:off x="5381626" y="2285983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7" name="Google Shape;157;p3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19851" y="2046510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"/>
            <p:cNvSpPr txBox="1"/>
            <p:nvPr/>
          </p:nvSpPr>
          <p:spPr>
            <a:xfrm>
              <a:off x="5419852" y="2189386"/>
              <a:ext cx="12205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159" name="Google Shape;159;p3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53264" y="2000224"/>
              <a:ext cx="2044585" cy="1560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3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85602" y="3557743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3"/>
            <p:cNvSpPr txBox="1"/>
            <p:nvPr/>
          </p:nvSpPr>
          <p:spPr>
            <a:xfrm>
              <a:off x="8228544" y="3357546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7596189" y="4786296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788276" y="38433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5167314" y="3071796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8239126" y="52149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3" descr="w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95942" y="3071810"/>
              <a:ext cx="2034079" cy="27611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4"/>
          <p:cNvGrpSpPr/>
          <p:nvPr/>
        </p:nvGrpSpPr>
        <p:grpSpPr>
          <a:xfrm>
            <a:off x="595313" y="1071563"/>
            <a:ext cx="4214812" cy="4929187"/>
            <a:chOff x="595282" y="1071563"/>
            <a:chExt cx="4214813" cy="4929187"/>
          </a:xfrm>
        </p:grpSpPr>
        <p:sp>
          <p:nvSpPr>
            <p:cNvPr id="173" name="Google Shape;173;p4"/>
            <p:cNvSpPr/>
            <p:nvPr/>
          </p:nvSpPr>
          <p:spPr>
            <a:xfrm>
              <a:off x="2216119" y="1071563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5282" y="1765300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525682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flipH="1">
              <a:off x="881032" y="2286000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7" name="Google Shape;177;p4" descr="121914_PrincessPower_SuperSparkle-2_tcm895-115104 (1).png"/>
            <p:cNvPicPr preferRelativeResize="0"/>
            <p:nvPr/>
          </p:nvPicPr>
          <p:blipFill rotWithShape="1">
            <a:blip r:embed="rId4">
              <a:alphaModFix/>
            </a:blip>
            <a:srcRect l="14029" t="6717" b="7263"/>
            <a:stretch/>
          </p:blipFill>
          <p:spPr>
            <a:xfrm>
              <a:off x="881004" y="2285992"/>
              <a:ext cx="3143302" cy="3145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4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9257" y="2046527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4"/>
            <p:cNvSpPr txBox="1"/>
            <p:nvPr/>
          </p:nvSpPr>
          <p:spPr>
            <a:xfrm>
              <a:off x="919258" y="2189403"/>
              <a:ext cx="1627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180" name="Google Shape;180;p4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09662" y="4429132"/>
              <a:ext cx="1857388" cy="1417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4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24174" y="3629197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4"/>
            <p:cNvSpPr txBox="1"/>
            <p:nvPr/>
          </p:nvSpPr>
          <p:spPr>
            <a:xfrm>
              <a:off x="3667116" y="3429000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809970" y="2928938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227358" y="3914775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66719" y="3071813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738533" y="5214938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4"/>
          <p:cNvGrpSpPr/>
          <p:nvPr/>
        </p:nvGrpSpPr>
        <p:grpSpPr>
          <a:xfrm>
            <a:off x="5095875" y="1071563"/>
            <a:ext cx="4214813" cy="4929187"/>
            <a:chOff x="5095876" y="1071546"/>
            <a:chExt cx="4214813" cy="4929187"/>
          </a:xfrm>
        </p:grpSpPr>
        <p:sp>
          <p:nvSpPr>
            <p:cNvPr id="188" name="Google Shape;188;p4"/>
            <p:cNvSpPr/>
            <p:nvPr/>
          </p:nvSpPr>
          <p:spPr>
            <a:xfrm>
              <a:off x="6716714" y="1071546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095876" y="1765283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7026276" y="1227121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flipH="1">
              <a:off x="5381626" y="2285983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2" name="Google Shape;192;p4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19851" y="2046510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4"/>
            <p:cNvSpPr txBox="1"/>
            <p:nvPr/>
          </p:nvSpPr>
          <p:spPr>
            <a:xfrm>
              <a:off x="5419852" y="2189386"/>
              <a:ext cx="12205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194" name="Google Shape;194;p4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53264" y="2000224"/>
              <a:ext cx="2044585" cy="1560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4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85602" y="3557743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4"/>
            <p:cNvSpPr txBox="1"/>
            <p:nvPr/>
          </p:nvSpPr>
          <p:spPr>
            <a:xfrm>
              <a:off x="8228544" y="3357546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7596189" y="4786296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7788276" y="38433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5167314" y="3071796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8239126" y="52149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1" name="Google Shape;201;p4" descr="sdsd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24504" y="3143232"/>
              <a:ext cx="2000264" cy="24077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595313" y="1071563"/>
            <a:ext cx="4214812" cy="4929187"/>
            <a:chOff x="595282" y="1071563"/>
            <a:chExt cx="4214813" cy="4929187"/>
          </a:xfrm>
        </p:grpSpPr>
        <p:sp>
          <p:nvSpPr>
            <p:cNvPr id="208" name="Google Shape;208;p5"/>
            <p:cNvSpPr/>
            <p:nvPr/>
          </p:nvSpPr>
          <p:spPr>
            <a:xfrm>
              <a:off x="2216119" y="1071563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595282" y="1765300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525682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 flipH="1">
              <a:off x="881032" y="2286000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2" name="Google Shape;212;p5" descr="sds.png"/>
            <p:cNvPicPr preferRelativeResize="0"/>
            <p:nvPr/>
          </p:nvPicPr>
          <p:blipFill rotWithShape="1">
            <a:blip r:embed="rId4">
              <a:alphaModFix/>
            </a:blip>
            <a:srcRect b="16711"/>
            <a:stretch/>
          </p:blipFill>
          <p:spPr>
            <a:xfrm>
              <a:off x="882000" y="2428868"/>
              <a:ext cx="3214710" cy="3000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5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9257" y="2046527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5"/>
            <p:cNvSpPr txBox="1"/>
            <p:nvPr/>
          </p:nvSpPr>
          <p:spPr>
            <a:xfrm>
              <a:off x="919258" y="2189403"/>
              <a:ext cx="11952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215" name="Google Shape;215;p5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95612" y="1857364"/>
              <a:ext cx="1428760" cy="1090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5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24174" y="3629197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5"/>
            <p:cNvSpPr txBox="1"/>
            <p:nvPr/>
          </p:nvSpPr>
          <p:spPr>
            <a:xfrm>
              <a:off x="3667116" y="3429000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023907" y="5214938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227358" y="3914775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66719" y="3071813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738533" y="5214938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524220" y="3000375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5"/>
          <p:cNvGrpSpPr/>
          <p:nvPr/>
        </p:nvGrpSpPr>
        <p:grpSpPr>
          <a:xfrm>
            <a:off x="5095875" y="1071563"/>
            <a:ext cx="4214813" cy="4929187"/>
            <a:chOff x="5095876" y="1071546"/>
            <a:chExt cx="4214813" cy="4929187"/>
          </a:xfrm>
        </p:grpSpPr>
        <p:sp>
          <p:nvSpPr>
            <p:cNvPr id="224" name="Google Shape;224;p5"/>
            <p:cNvSpPr/>
            <p:nvPr/>
          </p:nvSpPr>
          <p:spPr>
            <a:xfrm>
              <a:off x="6716714" y="1071546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095876" y="1765283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026276" y="1227121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5381626" y="2285983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p5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19851" y="2046510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5"/>
            <p:cNvSpPr txBox="1"/>
            <p:nvPr/>
          </p:nvSpPr>
          <p:spPr>
            <a:xfrm>
              <a:off x="5419852" y="2189386"/>
              <a:ext cx="11772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230" name="Google Shape;230;p5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53264" y="2000224"/>
              <a:ext cx="2044585" cy="1560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5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85602" y="3557743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5"/>
            <p:cNvSpPr txBox="1"/>
            <p:nvPr/>
          </p:nvSpPr>
          <p:spPr>
            <a:xfrm>
              <a:off x="8310586" y="3357546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7596189" y="4786296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7788276" y="38433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67314" y="3071796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239126" y="52149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5" descr="w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95942" y="3071810"/>
              <a:ext cx="2034079" cy="27611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6"/>
          <p:cNvGrpSpPr/>
          <p:nvPr/>
        </p:nvGrpSpPr>
        <p:grpSpPr>
          <a:xfrm>
            <a:off x="595313" y="1071563"/>
            <a:ext cx="4214812" cy="4929187"/>
            <a:chOff x="595282" y="1071563"/>
            <a:chExt cx="4214813" cy="4929187"/>
          </a:xfrm>
        </p:grpSpPr>
        <p:sp>
          <p:nvSpPr>
            <p:cNvPr id="244" name="Google Shape;244;p6"/>
            <p:cNvSpPr/>
            <p:nvPr/>
          </p:nvSpPr>
          <p:spPr>
            <a:xfrm>
              <a:off x="2216119" y="1071563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595282" y="1765300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525682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 flipH="1">
              <a:off x="881032" y="2286000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8" name="Google Shape;248;p6" descr="121914_PrincessPower_SuperSparkle-2_tcm895-115104 (1).png"/>
            <p:cNvPicPr preferRelativeResize="0"/>
            <p:nvPr/>
          </p:nvPicPr>
          <p:blipFill rotWithShape="1">
            <a:blip r:embed="rId4">
              <a:alphaModFix/>
            </a:blip>
            <a:srcRect l="14029" t="6717" b="7263"/>
            <a:stretch/>
          </p:blipFill>
          <p:spPr>
            <a:xfrm>
              <a:off x="881004" y="2285992"/>
              <a:ext cx="3143302" cy="3145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6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9257" y="2046527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6"/>
            <p:cNvSpPr txBox="1"/>
            <p:nvPr/>
          </p:nvSpPr>
          <p:spPr>
            <a:xfrm>
              <a:off x="919258" y="2189403"/>
              <a:ext cx="12968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251" name="Google Shape;251;p6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09662" y="4429132"/>
              <a:ext cx="1857388" cy="1417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6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24174" y="3629197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6"/>
            <p:cNvSpPr txBox="1"/>
            <p:nvPr/>
          </p:nvSpPr>
          <p:spPr>
            <a:xfrm>
              <a:off x="3738554" y="3429000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809970" y="2928938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227358" y="3914775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66719" y="3071813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738533" y="5214938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5095875" y="1071563"/>
            <a:ext cx="4214813" cy="4929187"/>
            <a:chOff x="5095876" y="1071546"/>
            <a:chExt cx="4214813" cy="4929187"/>
          </a:xfrm>
        </p:grpSpPr>
        <p:sp>
          <p:nvSpPr>
            <p:cNvPr id="259" name="Google Shape;259;p6"/>
            <p:cNvSpPr/>
            <p:nvPr/>
          </p:nvSpPr>
          <p:spPr>
            <a:xfrm>
              <a:off x="6716714" y="1071546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5095876" y="1765283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026276" y="1227121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 flipH="1">
              <a:off x="5381626" y="2285983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Google Shape;263;p6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19851" y="2046510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6"/>
            <p:cNvSpPr txBox="1"/>
            <p:nvPr/>
          </p:nvSpPr>
          <p:spPr>
            <a:xfrm>
              <a:off x="5419852" y="2189386"/>
              <a:ext cx="124766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265" name="Google Shape;265;p6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53264" y="2000224"/>
              <a:ext cx="2044585" cy="1560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6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85602" y="3557743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6"/>
            <p:cNvSpPr txBox="1"/>
            <p:nvPr/>
          </p:nvSpPr>
          <p:spPr>
            <a:xfrm>
              <a:off x="8228544" y="3357546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596189" y="4786296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788276" y="38433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5167314" y="3071796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8239126" y="52149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2" name="Google Shape;272;p6" descr="sdsd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24504" y="3143232"/>
              <a:ext cx="2000264" cy="24077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595313" y="1071563"/>
            <a:ext cx="4214812" cy="4929187"/>
            <a:chOff x="595282" y="1071563"/>
            <a:chExt cx="4214813" cy="4929187"/>
          </a:xfrm>
        </p:grpSpPr>
        <p:sp>
          <p:nvSpPr>
            <p:cNvPr id="279" name="Google Shape;279;p7"/>
            <p:cNvSpPr/>
            <p:nvPr/>
          </p:nvSpPr>
          <p:spPr>
            <a:xfrm>
              <a:off x="2216119" y="1071563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595282" y="1765300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525682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 flipH="1">
              <a:off x="881032" y="2286000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3" name="Google Shape;283;p7" descr="sds.png"/>
            <p:cNvPicPr preferRelativeResize="0"/>
            <p:nvPr/>
          </p:nvPicPr>
          <p:blipFill rotWithShape="1">
            <a:blip r:embed="rId4">
              <a:alphaModFix/>
            </a:blip>
            <a:srcRect b="16711"/>
            <a:stretch/>
          </p:blipFill>
          <p:spPr>
            <a:xfrm>
              <a:off x="882000" y="2428868"/>
              <a:ext cx="3214710" cy="3000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7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9257" y="2046527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7"/>
            <p:cNvSpPr txBox="1"/>
            <p:nvPr/>
          </p:nvSpPr>
          <p:spPr>
            <a:xfrm>
              <a:off x="919258" y="2189403"/>
              <a:ext cx="12968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286" name="Google Shape;286;p7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95612" y="1857364"/>
              <a:ext cx="1428760" cy="1090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7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24174" y="3629197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7"/>
            <p:cNvSpPr txBox="1"/>
            <p:nvPr/>
          </p:nvSpPr>
          <p:spPr>
            <a:xfrm>
              <a:off x="3738554" y="3429000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1023907" y="5214938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227358" y="3914775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66719" y="3071813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3738533" y="5214938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3524220" y="3000375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7"/>
          <p:cNvGrpSpPr/>
          <p:nvPr/>
        </p:nvGrpSpPr>
        <p:grpSpPr>
          <a:xfrm>
            <a:off x="5095875" y="1071563"/>
            <a:ext cx="4214813" cy="4929187"/>
            <a:chOff x="5095876" y="1071546"/>
            <a:chExt cx="4214813" cy="4929187"/>
          </a:xfrm>
        </p:grpSpPr>
        <p:sp>
          <p:nvSpPr>
            <p:cNvPr id="295" name="Google Shape;295;p7"/>
            <p:cNvSpPr/>
            <p:nvPr/>
          </p:nvSpPr>
          <p:spPr>
            <a:xfrm>
              <a:off x="6716714" y="1071546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095876" y="1765283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026276" y="1227121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 flipH="1">
              <a:off x="5381626" y="2285983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9" name="Google Shape;299;p7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19851" y="2046510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7"/>
            <p:cNvSpPr txBox="1"/>
            <p:nvPr/>
          </p:nvSpPr>
          <p:spPr>
            <a:xfrm>
              <a:off x="5419852" y="2189386"/>
              <a:ext cx="129686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301" name="Google Shape;301;p7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53264" y="2000224"/>
              <a:ext cx="2044585" cy="1560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7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85602" y="3557743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7"/>
            <p:cNvSpPr txBox="1"/>
            <p:nvPr/>
          </p:nvSpPr>
          <p:spPr>
            <a:xfrm>
              <a:off x="8310586" y="3357546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596189" y="4786296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88276" y="38433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5167314" y="3071796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239126" y="52149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8" name="Google Shape;308;p7" descr="w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95942" y="3071810"/>
              <a:ext cx="2034079" cy="27611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8"/>
          <p:cNvGrpSpPr/>
          <p:nvPr/>
        </p:nvGrpSpPr>
        <p:grpSpPr>
          <a:xfrm>
            <a:off x="595313" y="1071563"/>
            <a:ext cx="4214812" cy="4929187"/>
            <a:chOff x="595282" y="1071563"/>
            <a:chExt cx="4214813" cy="4929187"/>
          </a:xfrm>
        </p:grpSpPr>
        <p:sp>
          <p:nvSpPr>
            <p:cNvPr id="315" name="Google Shape;315;p8"/>
            <p:cNvSpPr/>
            <p:nvPr/>
          </p:nvSpPr>
          <p:spPr>
            <a:xfrm>
              <a:off x="2216119" y="1071563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595282" y="1765300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2525682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 flipH="1">
              <a:off x="881032" y="2286000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9" name="Google Shape;319;p8" descr="121914_PrincessPower_SuperSparkle-2_tcm895-115104 (1).png"/>
            <p:cNvPicPr preferRelativeResize="0"/>
            <p:nvPr/>
          </p:nvPicPr>
          <p:blipFill rotWithShape="1">
            <a:blip r:embed="rId4">
              <a:alphaModFix/>
            </a:blip>
            <a:srcRect l="14029" t="6717" b="7263"/>
            <a:stretch/>
          </p:blipFill>
          <p:spPr>
            <a:xfrm>
              <a:off x="881004" y="2285992"/>
              <a:ext cx="3143302" cy="3145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8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9257" y="2046527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8"/>
            <p:cNvSpPr txBox="1"/>
            <p:nvPr/>
          </p:nvSpPr>
          <p:spPr>
            <a:xfrm>
              <a:off x="919258" y="2189403"/>
              <a:ext cx="1627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322" name="Google Shape;322;p8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09662" y="4429132"/>
              <a:ext cx="1857388" cy="1417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8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24174" y="3629197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8"/>
            <p:cNvSpPr txBox="1"/>
            <p:nvPr/>
          </p:nvSpPr>
          <p:spPr>
            <a:xfrm>
              <a:off x="3738554" y="3500438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ñ</a:t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3809970" y="2928938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3227358" y="3914775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666719" y="3071813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3738533" y="5214938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8"/>
          <p:cNvGrpSpPr/>
          <p:nvPr/>
        </p:nvGrpSpPr>
        <p:grpSpPr>
          <a:xfrm>
            <a:off x="5095875" y="1071563"/>
            <a:ext cx="4214813" cy="4929187"/>
            <a:chOff x="5095876" y="1071546"/>
            <a:chExt cx="4214813" cy="4929187"/>
          </a:xfrm>
        </p:grpSpPr>
        <p:sp>
          <p:nvSpPr>
            <p:cNvPr id="330" name="Google Shape;330;p8"/>
            <p:cNvSpPr/>
            <p:nvPr/>
          </p:nvSpPr>
          <p:spPr>
            <a:xfrm>
              <a:off x="6716714" y="1071546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5095876" y="1765283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7026276" y="1227121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 flipH="1">
              <a:off x="5381626" y="2285983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4" name="Google Shape;334;p8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19851" y="2046510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8"/>
            <p:cNvSpPr txBox="1"/>
            <p:nvPr/>
          </p:nvSpPr>
          <p:spPr>
            <a:xfrm>
              <a:off x="5419852" y="2189386"/>
              <a:ext cx="11095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336" name="Google Shape;336;p8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53264" y="2000224"/>
              <a:ext cx="2044585" cy="1560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8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85602" y="3557743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8"/>
            <p:cNvSpPr txBox="1"/>
            <p:nvPr/>
          </p:nvSpPr>
          <p:spPr>
            <a:xfrm>
              <a:off x="8310586" y="3357546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7596189" y="4786296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7788276" y="38433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167314" y="3071796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8239126" y="52149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3" name="Google Shape;343;p8" descr="sdsd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24504" y="3143232"/>
              <a:ext cx="2000264" cy="24077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9"/>
          <p:cNvGrpSpPr/>
          <p:nvPr/>
        </p:nvGrpSpPr>
        <p:grpSpPr>
          <a:xfrm>
            <a:off x="595313" y="1071563"/>
            <a:ext cx="4214812" cy="4929187"/>
            <a:chOff x="595282" y="1071563"/>
            <a:chExt cx="4214813" cy="4929187"/>
          </a:xfrm>
        </p:grpSpPr>
        <p:sp>
          <p:nvSpPr>
            <p:cNvPr id="350" name="Google Shape;350;p9"/>
            <p:cNvSpPr/>
            <p:nvPr/>
          </p:nvSpPr>
          <p:spPr>
            <a:xfrm>
              <a:off x="2216119" y="1071563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595282" y="1765300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2525682" y="1227138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 flipH="1">
              <a:off x="881032" y="2286000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4" name="Google Shape;354;p9" descr="sds.png"/>
            <p:cNvPicPr preferRelativeResize="0"/>
            <p:nvPr/>
          </p:nvPicPr>
          <p:blipFill rotWithShape="1">
            <a:blip r:embed="rId4">
              <a:alphaModFix/>
            </a:blip>
            <a:srcRect b="16711"/>
            <a:stretch/>
          </p:blipFill>
          <p:spPr>
            <a:xfrm>
              <a:off x="882000" y="2428868"/>
              <a:ext cx="3214710" cy="3000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9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9257" y="2046527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9"/>
            <p:cNvSpPr txBox="1"/>
            <p:nvPr/>
          </p:nvSpPr>
          <p:spPr>
            <a:xfrm>
              <a:off x="919258" y="2189403"/>
              <a:ext cx="12968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357" name="Google Shape;357;p9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95612" y="1857364"/>
              <a:ext cx="1428760" cy="1090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9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24174" y="3629197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9"/>
            <p:cNvSpPr txBox="1"/>
            <p:nvPr/>
          </p:nvSpPr>
          <p:spPr>
            <a:xfrm>
              <a:off x="3738554" y="3429000"/>
              <a:ext cx="571504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 dirty="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dirty="0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023907" y="5214938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3227358" y="3914775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666719" y="3071813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3738533" y="5214938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3524220" y="3000375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9"/>
          <p:cNvGrpSpPr/>
          <p:nvPr/>
        </p:nvGrpSpPr>
        <p:grpSpPr>
          <a:xfrm>
            <a:off x="5095875" y="1071563"/>
            <a:ext cx="4214813" cy="4929187"/>
            <a:chOff x="5095876" y="1071546"/>
            <a:chExt cx="4214813" cy="4929187"/>
          </a:xfrm>
        </p:grpSpPr>
        <p:sp>
          <p:nvSpPr>
            <p:cNvPr id="366" name="Google Shape;366;p9"/>
            <p:cNvSpPr/>
            <p:nvPr/>
          </p:nvSpPr>
          <p:spPr>
            <a:xfrm>
              <a:off x="6716714" y="1071546"/>
              <a:ext cx="1006475" cy="944562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5095876" y="1765283"/>
              <a:ext cx="4214813" cy="42354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111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7026276" y="1227121"/>
              <a:ext cx="387350" cy="388937"/>
            </a:xfrm>
            <a:prstGeom prst="ellipse">
              <a:avLst/>
            </a:prstGeom>
            <a:solidFill>
              <a:schemeClr val="lt1"/>
            </a:solidFill>
            <a:ln w="412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 flipH="1">
              <a:off x="5381626" y="2285983"/>
              <a:ext cx="3643313" cy="3143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99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0" name="Google Shape;370;p9" descr="zxz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19851" y="2046510"/>
              <a:ext cx="1390537" cy="1096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9"/>
            <p:cNvSpPr txBox="1"/>
            <p:nvPr/>
          </p:nvSpPr>
          <p:spPr>
            <a:xfrm>
              <a:off x="5419852" y="2189386"/>
              <a:ext cx="11772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200" b="1" i="0" u="none" strike="noStrike" cap="none" dirty="0">
                  <a:solidFill>
                    <a:srgbClr val="FF3399"/>
                  </a:solidFill>
                  <a:latin typeface="Courgette"/>
                  <a:ea typeface="Courgette"/>
                  <a:cs typeface="Courgette"/>
                  <a:sym typeface="Courgette"/>
                </a:rPr>
                <a:t>Tina</a:t>
              </a:r>
              <a:endParaRPr sz="3200" b="1" i="0" u="none" strike="noStrike" cap="none" dirty="0">
                <a:solidFill>
                  <a:srgbClr val="FF3399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id="372" name="Google Shape;372;p9" descr="ss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53264" y="2000224"/>
              <a:ext cx="2044585" cy="1560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9" descr="rtrt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85602" y="3557743"/>
              <a:ext cx="1582240" cy="1144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Google Shape;374;p9"/>
            <p:cNvSpPr txBox="1"/>
            <p:nvPr/>
          </p:nvSpPr>
          <p:spPr>
            <a:xfrm>
              <a:off x="8310586" y="3357546"/>
              <a:ext cx="57150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72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7596189" y="4786296"/>
              <a:ext cx="441325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7788276" y="38433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5167314" y="3071796"/>
              <a:ext cx="439737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8239126" y="5214921"/>
              <a:ext cx="439738" cy="377825"/>
            </a:xfrm>
            <a:prstGeom prst="star5">
              <a:avLst>
                <a:gd name="adj" fmla="val 22537"/>
                <a:gd name="hf" fmla="val 105146"/>
                <a:gd name="vf" fmla="val 110557"/>
              </a:avLst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9" name="Google Shape;379;p9" descr="w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95942" y="3071810"/>
              <a:ext cx="2034079" cy="27611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</Words>
  <Application>Microsoft Office PowerPoint</Application>
  <PresentationFormat>A4 (210 x 297 mm)</PresentationFormat>
  <Paragraphs>53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Candara</vt:lpstr>
      <vt:lpstr>Comic Sans MS</vt:lpstr>
      <vt:lpstr>Arial</vt:lpstr>
      <vt:lpstr>Calibri</vt:lpstr>
      <vt:lpstr>Courgette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3</cp:revision>
  <dcterms:created xsi:type="dcterms:W3CDTF">2015-03-13T12:59:39Z</dcterms:created>
  <dcterms:modified xsi:type="dcterms:W3CDTF">2021-08-12T20:06:29Z</dcterms:modified>
</cp:coreProperties>
</file>