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embeddedFontLst>
    <p:embeddedFont>
      <p:font typeface="Amazónica St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howcard Gothic" panose="04020904020102020604" pitchFamily="82" charset="0"/>
      <p:regular r:id="rId14"/>
    </p:embeddedFont>
  </p:embeddedFontLst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3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5C37-E753-482C-8BF8-B83298391578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E1BF-1165-4AC9-A13D-256C1001849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E570-FF58-4051-92C2-4B1EB2402EA8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8708-BD01-4D4D-9F59-E34F6EFC5BA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57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3CBB-8E6B-4694-95E4-31F7F349B734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A587-B313-4928-9D18-5F586B0E24D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42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CDA0-A2C4-40A8-9206-32B7DC2ED133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E408-9B58-422B-8A78-9790F28DC2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6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EF71-6710-4EFD-AF87-459E1C09C966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1150-F861-4095-B161-B0CEC40934E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BF46-D067-4253-A98D-8D65E5946547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B4-BA4B-4221-925B-9B0E25E6BEA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27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974C-3BE7-4513-B5A0-F091E70E2D76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91DE-2F62-41F4-AC33-D675E34705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0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491D-3A9E-426E-AFF8-0AC0FE454383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E080-3D3B-400D-8477-463575BA4E2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993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C48F-EC32-4851-861E-F95F062A28CD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6A2E-4DC3-4AB1-A10F-7C62B7D8811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73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A704-0909-4BE7-9AD2-1E586CD0D68E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2773-5CCC-4E43-9C90-8EB1A74028E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50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0CBA-5BA4-482A-858B-D84E185CE591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01D4-3295-4CA6-B31C-8FACC13BCA6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126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MX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MX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A7402-6C9D-4C56-A8B2-2CC3DFC291C9}" type="datetimeFigureOut">
              <a:rPr lang="es-MX"/>
              <a:pPr>
                <a:defRPr/>
              </a:pPr>
              <a:t>31/07/2021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4DCB8-1464-421F-86F5-F2C70AD3268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/>
          <p:cNvSpPr/>
          <p:nvPr/>
        </p:nvSpPr>
        <p:spPr bwMode="auto">
          <a:xfrm rot="10800000">
            <a:off x="452438" y="1116013"/>
            <a:ext cx="4357687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452438" y="714375"/>
            <a:ext cx="4357687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6" name="25 Triángulo isósceles"/>
          <p:cNvSpPr/>
          <p:nvPr/>
        </p:nvSpPr>
        <p:spPr bwMode="auto">
          <a:xfrm rot="10800000">
            <a:off x="4953000" y="1093788"/>
            <a:ext cx="4357688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7" name="26 Rectángulo"/>
          <p:cNvSpPr/>
          <p:nvPr/>
        </p:nvSpPr>
        <p:spPr bwMode="auto">
          <a:xfrm>
            <a:off x="4953000" y="692150"/>
            <a:ext cx="4357688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28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5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5 Triángulo isósceles"/>
          <p:cNvSpPr/>
          <p:nvPr/>
        </p:nvSpPr>
        <p:spPr bwMode="auto">
          <a:xfrm rot="10800000">
            <a:off x="1771330" y="4257794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5 Triángulo isósceles"/>
          <p:cNvSpPr/>
          <p:nvPr/>
        </p:nvSpPr>
        <p:spPr bwMode="auto">
          <a:xfrm rot="10800000">
            <a:off x="6277502" y="4244360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28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1844377" y="3952518"/>
            <a:ext cx="1646853" cy="3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6317667" y="3936122"/>
            <a:ext cx="1639570" cy="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5" y="2879988"/>
            <a:ext cx="1856826" cy="17457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1977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9002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2737612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3036397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0" y="155645"/>
            <a:ext cx="2771128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7272441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7571226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/>
          <a:stretch/>
        </p:blipFill>
        <p:spPr bwMode="auto">
          <a:xfrm>
            <a:off x="7471978" y="0"/>
            <a:ext cx="1838819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1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 flipH="1">
            <a:off x="6786974" y="1513908"/>
            <a:ext cx="1604413" cy="2996357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1096654">
            <a:off x="2481804" y="997139"/>
            <a:ext cx="2259185" cy="11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20988665">
            <a:off x="5230412" y="1024171"/>
            <a:ext cx="2157315" cy="11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3118" y="1518251"/>
            <a:ext cx="856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F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3681" y="1557963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E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/>
          <p:cNvSpPr/>
          <p:nvPr/>
        </p:nvSpPr>
        <p:spPr bwMode="auto">
          <a:xfrm rot="10800000">
            <a:off x="452438" y="1116013"/>
            <a:ext cx="4357687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452438" y="714375"/>
            <a:ext cx="4357687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6" name="25 Triángulo isósceles"/>
          <p:cNvSpPr/>
          <p:nvPr/>
        </p:nvSpPr>
        <p:spPr bwMode="auto">
          <a:xfrm rot="10800000">
            <a:off x="4953000" y="1093788"/>
            <a:ext cx="4357688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7" name="26 Rectángulo"/>
          <p:cNvSpPr/>
          <p:nvPr/>
        </p:nvSpPr>
        <p:spPr bwMode="auto">
          <a:xfrm>
            <a:off x="4953000" y="692150"/>
            <a:ext cx="4357688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28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5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5 Triángulo isósceles"/>
          <p:cNvSpPr/>
          <p:nvPr/>
        </p:nvSpPr>
        <p:spPr bwMode="auto">
          <a:xfrm rot="10800000">
            <a:off x="1771330" y="4257794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5 Triángulo isósceles"/>
          <p:cNvSpPr/>
          <p:nvPr/>
        </p:nvSpPr>
        <p:spPr bwMode="auto">
          <a:xfrm rot="10800000">
            <a:off x="6277502" y="4244360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28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1844377" y="3952518"/>
            <a:ext cx="1646853" cy="3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6317667" y="3936122"/>
            <a:ext cx="1639570" cy="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1977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9002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2737612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3036397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0" y="155645"/>
            <a:ext cx="2771128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7272441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7571226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/>
          <a:stretch/>
        </p:blipFill>
        <p:spPr bwMode="auto">
          <a:xfrm>
            <a:off x="7471978" y="0"/>
            <a:ext cx="1838819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1096654">
            <a:off x="2481804" y="997139"/>
            <a:ext cx="2259185" cy="11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20988665">
            <a:off x="5230412" y="1024171"/>
            <a:ext cx="2157315" cy="11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3118" y="1518251"/>
            <a:ext cx="856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l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0839" y="1557963"/>
            <a:ext cx="651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i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pic>
        <p:nvPicPr>
          <p:cNvPr id="29" name="114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4" r="-1"/>
          <a:stretch/>
        </p:blipFill>
        <p:spPr>
          <a:xfrm>
            <a:off x="1392077" y="2949050"/>
            <a:ext cx="2379095" cy="1609401"/>
          </a:xfrm>
          <a:prstGeom prst="rect">
            <a:avLst/>
          </a:prstGeom>
        </p:spPr>
      </p:pic>
      <p:pic>
        <p:nvPicPr>
          <p:cNvPr id="31" name="1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81" y="2754988"/>
            <a:ext cx="1613630" cy="18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8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/>
          <p:cNvSpPr/>
          <p:nvPr/>
        </p:nvSpPr>
        <p:spPr bwMode="auto">
          <a:xfrm rot="10800000">
            <a:off x="452438" y="1116013"/>
            <a:ext cx="4357687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452438" y="714375"/>
            <a:ext cx="4357687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6" name="25 Triángulo isósceles"/>
          <p:cNvSpPr/>
          <p:nvPr/>
        </p:nvSpPr>
        <p:spPr bwMode="auto">
          <a:xfrm rot="10800000">
            <a:off x="4953000" y="1093788"/>
            <a:ext cx="4357688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7" name="26 Rectángulo"/>
          <p:cNvSpPr/>
          <p:nvPr/>
        </p:nvSpPr>
        <p:spPr bwMode="auto">
          <a:xfrm>
            <a:off x="4953000" y="692150"/>
            <a:ext cx="4357688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28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5 Triángulo isósceles"/>
          <p:cNvSpPr/>
          <p:nvPr/>
        </p:nvSpPr>
        <p:spPr bwMode="auto">
          <a:xfrm rot="10800000">
            <a:off x="1771330" y="4257794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5 Triángulo isósceles"/>
          <p:cNvSpPr/>
          <p:nvPr/>
        </p:nvSpPr>
        <p:spPr bwMode="auto">
          <a:xfrm rot="10800000">
            <a:off x="6159736" y="3918935"/>
            <a:ext cx="1944215" cy="2290386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28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1844377" y="3952518"/>
            <a:ext cx="1646853" cy="3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1977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9002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2737612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3036397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0" y="155645"/>
            <a:ext cx="2771128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7272441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7571226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/>
          <a:stretch/>
        </p:blipFill>
        <p:spPr bwMode="auto">
          <a:xfrm>
            <a:off x="7471978" y="0"/>
            <a:ext cx="1838819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1096654">
            <a:off x="2481804" y="997139"/>
            <a:ext cx="2259185" cy="11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217438" flipH="1">
            <a:off x="5788502" y="926036"/>
            <a:ext cx="2157315" cy="11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3118" y="1518251"/>
            <a:ext cx="960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z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3" y="2913851"/>
            <a:ext cx="2813661" cy="21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8999" y="946321"/>
            <a:ext cx="2661689" cy="20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111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>
            <a:off x="6005684" y="1583051"/>
            <a:ext cx="1286629" cy="2402877"/>
          </a:xfrm>
          <a:prstGeom prst="rect">
            <a:avLst/>
          </a:prstGeom>
        </p:spPr>
      </p:pic>
      <p:pic>
        <p:nvPicPr>
          <p:cNvPr id="33" name="114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4" r="-1"/>
          <a:stretch/>
        </p:blipFill>
        <p:spPr>
          <a:xfrm>
            <a:off x="6331208" y="2303081"/>
            <a:ext cx="2281540" cy="1682847"/>
          </a:xfrm>
          <a:prstGeom prst="rect">
            <a:avLst/>
          </a:prstGeom>
        </p:spPr>
      </p:pic>
      <p:pic>
        <p:nvPicPr>
          <p:cNvPr id="30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6465993" y="3580223"/>
            <a:ext cx="1639570" cy="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6159735" y="3605995"/>
            <a:ext cx="1639570" cy="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11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5957" y="3287484"/>
            <a:ext cx="1245416" cy="1454553"/>
          </a:xfrm>
          <a:prstGeom prst="rect">
            <a:avLst/>
          </a:prstGeom>
        </p:spPr>
      </p:pic>
      <p:pic>
        <p:nvPicPr>
          <p:cNvPr id="29" name="11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8999" y="3775200"/>
            <a:ext cx="1308103" cy="12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2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/>
          <p:cNvSpPr/>
          <p:nvPr/>
        </p:nvSpPr>
        <p:spPr bwMode="auto">
          <a:xfrm rot="10800000">
            <a:off x="452438" y="1116013"/>
            <a:ext cx="4357687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452438" y="714375"/>
            <a:ext cx="4357687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6" name="25 Triángulo isósceles"/>
          <p:cNvSpPr/>
          <p:nvPr/>
        </p:nvSpPr>
        <p:spPr bwMode="auto">
          <a:xfrm rot="10800000">
            <a:off x="4953000" y="1093788"/>
            <a:ext cx="4357688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7" name="26 Rectángulo"/>
          <p:cNvSpPr/>
          <p:nvPr/>
        </p:nvSpPr>
        <p:spPr bwMode="auto">
          <a:xfrm>
            <a:off x="4953000" y="692150"/>
            <a:ext cx="4357688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28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5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5 Triángulo isósceles"/>
          <p:cNvSpPr/>
          <p:nvPr/>
        </p:nvSpPr>
        <p:spPr bwMode="auto">
          <a:xfrm rot="10800000">
            <a:off x="1771330" y="4257794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5 Triángulo isósceles"/>
          <p:cNvSpPr/>
          <p:nvPr/>
        </p:nvSpPr>
        <p:spPr bwMode="auto">
          <a:xfrm rot="10800000">
            <a:off x="6277502" y="4244360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28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1844377" y="3952518"/>
            <a:ext cx="1646853" cy="3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6317667" y="3936122"/>
            <a:ext cx="1639570" cy="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5" y="2879988"/>
            <a:ext cx="1856826" cy="17457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1977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9002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2737612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3036397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0" y="155645"/>
            <a:ext cx="2771128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7272441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7571226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/>
          <a:stretch/>
        </p:blipFill>
        <p:spPr bwMode="auto">
          <a:xfrm>
            <a:off x="7471978" y="0"/>
            <a:ext cx="1838819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1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>
          <a:xfrm flipH="1">
            <a:off x="6786974" y="1513908"/>
            <a:ext cx="1604413" cy="2996357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1096654">
            <a:off x="2481804" y="997139"/>
            <a:ext cx="2259185" cy="11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20988665">
            <a:off x="5230412" y="1024171"/>
            <a:ext cx="2157315" cy="11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62020" y="1506643"/>
            <a:ext cx="915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c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307" y="1557963"/>
            <a:ext cx="10486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u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6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/>
          <p:cNvSpPr/>
          <p:nvPr/>
        </p:nvSpPr>
        <p:spPr bwMode="auto">
          <a:xfrm rot="10800000">
            <a:off x="452438" y="1116013"/>
            <a:ext cx="4357687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452438" y="714375"/>
            <a:ext cx="4357687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6" name="25 Triángulo isósceles"/>
          <p:cNvSpPr/>
          <p:nvPr/>
        </p:nvSpPr>
        <p:spPr bwMode="auto">
          <a:xfrm rot="10800000">
            <a:off x="4953000" y="1093788"/>
            <a:ext cx="4357688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7" name="26 Rectángulo"/>
          <p:cNvSpPr/>
          <p:nvPr/>
        </p:nvSpPr>
        <p:spPr bwMode="auto">
          <a:xfrm>
            <a:off x="4953000" y="692150"/>
            <a:ext cx="4357688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28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5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5 Triángulo isósceles"/>
          <p:cNvSpPr/>
          <p:nvPr/>
        </p:nvSpPr>
        <p:spPr bwMode="auto">
          <a:xfrm rot="10800000">
            <a:off x="1771330" y="4257794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5 Triángulo isósceles"/>
          <p:cNvSpPr/>
          <p:nvPr/>
        </p:nvSpPr>
        <p:spPr bwMode="auto">
          <a:xfrm rot="10800000">
            <a:off x="6277502" y="4244360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28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1844377" y="3952518"/>
            <a:ext cx="1646853" cy="3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6317667" y="3936122"/>
            <a:ext cx="1639570" cy="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1977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9002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2737612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3036397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0" y="155645"/>
            <a:ext cx="2771128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7272441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7571226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/>
          <a:stretch/>
        </p:blipFill>
        <p:spPr bwMode="auto">
          <a:xfrm>
            <a:off x="7471978" y="0"/>
            <a:ext cx="1838819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1096654">
            <a:off x="2481804" y="997139"/>
            <a:ext cx="2259185" cy="11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20988665">
            <a:off x="5230412" y="1024171"/>
            <a:ext cx="2157315" cy="11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64913" y="1513908"/>
            <a:ext cx="1205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m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3681" y="1557963"/>
            <a:ext cx="1003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p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pic>
        <p:nvPicPr>
          <p:cNvPr id="29" name="1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01" y="2792495"/>
            <a:ext cx="1549403" cy="1809586"/>
          </a:xfrm>
          <a:prstGeom prst="rect">
            <a:avLst/>
          </a:prstGeom>
        </p:spPr>
      </p:pic>
      <p:pic>
        <p:nvPicPr>
          <p:cNvPr id="31" name="114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4" r="-1"/>
          <a:stretch/>
        </p:blipFill>
        <p:spPr>
          <a:xfrm flipH="1">
            <a:off x="5976327" y="2957777"/>
            <a:ext cx="2229283" cy="16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3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iángulo isósceles"/>
          <p:cNvSpPr/>
          <p:nvPr/>
        </p:nvSpPr>
        <p:spPr bwMode="auto">
          <a:xfrm rot="10800000">
            <a:off x="452438" y="1116013"/>
            <a:ext cx="4357687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452438" y="714375"/>
            <a:ext cx="4357687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6" name="25 Triángulo isósceles"/>
          <p:cNvSpPr/>
          <p:nvPr/>
        </p:nvSpPr>
        <p:spPr bwMode="auto">
          <a:xfrm rot="10800000">
            <a:off x="4953000" y="1093788"/>
            <a:ext cx="4357688" cy="5162550"/>
          </a:xfrm>
          <a:prstGeom prst="triangl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sp>
        <p:nvSpPr>
          <p:cNvPr id="27" name="26 Rectángulo"/>
          <p:cNvSpPr/>
          <p:nvPr/>
        </p:nvSpPr>
        <p:spPr bwMode="auto">
          <a:xfrm>
            <a:off x="4953000" y="692150"/>
            <a:ext cx="4357688" cy="40163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28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85" y="1348532"/>
            <a:ext cx="21936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5 Triángulo isósceles"/>
          <p:cNvSpPr/>
          <p:nvPr/>
        </p:nvSpPr>
        <p:spPr bwMode="auto">
          <a:xfrm rot="10800000">
            <a:off x="1771330" y="4257794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25" name="5 Triángulo isósceles"/>
          <p:cNvSpPr/>
          <p:nvPr/>
        </p:nvSpPr>
        <p:spPr bwMode="auto">
          <a:xfrm rot="10800000">
            <a:off x="6277502" y="4244360"/>
            <a:ext cx="1719901" cy="1998544"/>
          </a:xfrm>
          <a:custGeom>
            <a:avLst/>
            <a:gdLst/>
            <a:ahLst/>
            <a:cxnLst/>
            <a:rect l="l" t="t" r="r" b="b"/>
            <a:pathLst>
              <a:path w="959730" h="1071146">
                <a:moveTo>
                  <a:pt x="959730" y="1071146"/>
                </a:moveTo>
                <a:lnTo>
                  <a:pt x="0" y="1071146"/>
                </a:lnTo>
                <a:lnTo>
                  <a:pt x="479865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pic>
        <p:nvPicPr>
          <p:cNvPr id="28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1844377" y="3952518"/>
            <a:ext cx="1646853" cy="3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pngimg.com/upload/grass_PNG3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4" t="-1" b="10176"/>
          <a:stretch/>
        </p:blipFill>
        <p:spPr bwMode="auto">
          <a:xfrm>
            <a:off x="6317667" y="3936122"/>
            <a:ext cx="1639570" cy="4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1977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9002"/>
            <a:ext cx="2067496" cy="231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2737612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3036397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50" y="155645"/>
            <a:ext cx="2771128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34788" r="1"/>
          <a:stretch/>
        </p:blipFill>
        <p:spPr bwMode="auto">
          <a:xfrm flipH="1">
            <a:off x="7272441" y="1108410"/>
            <a:ext cx="1912809" cy="122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7" t="1468" r="1"/>
          <a:stretch/>
        </p:blipFill>
        <p:spPr bwMode="auto">
          <a:xfrm flipH="1">
            <a:off x="7571226" y="922627"/>
            <a:ext cx="1773728" cy="17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4"/>
          <a:stretch/>
        </p:blipFill>
        <p:spPr bwMode="auto">
          <a:xfrm>
            <a:off x="7471978" y="0"/>
            <a:ext cx="1838819" cy="32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1096654">
            <a:off x="2481804" y="997139"/>
            <a:ext cx="2259185" cy="119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/>
          <a:stretch/>
        </p:blipFill>
        <p:spPr bwMode="auto">
          <a:xfrm rot="20988665">
            <a:off x="5230412" y="1024171"/>
            <a:ext cx="2157315" cy="11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3118" y="1518251"/>
            <a:ext cx="856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l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3681" y="1557963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dirty="0" smtClean="0">
                <a:solidFill>
                  <a:srgbClr val="FFC000"/>
                </a:solidFill>
                <a:latin typeface="Showcard Gothic" panose="04020904020102020604" pitchFamily="82" charset="0"/>
                <a:cs typeface="Amazónica Std" panose="02020603050405060404" pitchFamily="18" charset="0"/>
              </a:rPr>
              <a:t>e</a:t>
            </a:r>
            <a:endParaRPr lang="en-US" sz="9600" dirty="0">
              <a:solidFill>
                <a:srgbClr val="FFC000"/>
              </a:solidFill>
              <a:latin typeface="Showcard Gothic" panose="04020904020102020604" pitchFamily="82" charset="0"/>
              <a:cs typeface="Amazónica Std" panose="02020603050405060404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43" y="2913851"/>
            <a:ext cx="2813661" cy="21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11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7501" y="2913851"/>
            <a:ext cx="1856826" cy="17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08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</Words>
  <Application>Microsoft Office PowerPoint</Application>
  <PresentationFormat>A4 (210 x 297 mm)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Amazónica Std</vt:lpstr>
      <vt:lpstr>Arial</vt:lpstr>
      <vt:lpstr>Calibri</vt:lpstr>
      <vt:lpstr>Showcard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16</cp:revision>
  <dcterms:created xsi:type="dcterms:W3CDTF">2014-01-23T01:30:53Z</dcterms:created>
  <dcterms:modified xsi:type="dcterms:W3CDTF">2021-07-31T15:24:30Z</dcterms:modified>
</cp:coreProperties>
</file>