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70" r:id="rId3"/>
    <p:sldId id="271"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12192000" cy="6858000"/>
  <p:notesSz cx="7559675" cy="10691813"/>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57"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58"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73"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74"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79"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81"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s-MX" sz="1800" b="0" strike="noStrike" spc="-1">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s-MX" sz="2800" b="0" strike="noStrike" spc="-1">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s-MX"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noAutofit/>
          </a:bodyPr>
          <a:lstStyle/>
          <a:p>
            <a:pPr algn="ctr">
              <a:lnSpc>
                <a:spcPct val="90000"/>
              </a:lnSpc>
            </a:pPr>
            <a:r>
              <a:rPr lang="es-MX" sz="6000" b="0" strike="noStrike" spc="-1">
                <a:solidFill>
                  <a:srgbClr val="000000"/>
                </a:solidFill>
                <a:latin typeface="Calibri Light"/>
              </a:rPr>
              <a:t>Haga clic para modificar el estilo de título del patrón</a:t>
            </a:r>
            <a:endParaRPr lang="es-MX" sz="6000" b="0" strike="noStrike" spc="-1">
              <a:solidFill>
                <a:srgbClr val="000000"/>
              </a:solid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noAutofit/>
          </a:bodyPr>
          <a:lstStyle/>
          <a:p>
            <a:pPr>
              <a:lnSpc>
                <a:spcPct val="100000"/>
              </a:lnSpc>
            </a:pPr>
            <a:fld id="{745C76C1-5F48-473B-AD52-878331664DE9}" type="datetime">
              <a:rPr lang="es-ES" sz="1200" b="0" strike="noStrike" spc="-1">
                <a:solidFill>
                  <a:srgbClr val="8B8B8B"/>
                </a:solidFill>
                <a:latin typeface="Calibri"/>
              </a:rPr>
              <a:t>22/07/2021</a:t>
            </a:fld>
            <a:endParaRPr lang="es-ES" sz="1200" b="0" strike="noStrike" spc="-1">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lstStyle/>
          <a:p>
            <a:endParaRPr lang="es-ES" sz="2400" b="0" strike="noStrike" spc="-1">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3F20162C-1592-41F4-B12D-11378F896068}" type="slidenum">
              <a:rPr lang="es-ES" sz="1200" b="0" strike="noStrike" spc="-1">
                <a:solidFill>
                  <a:srgbClr val="8B8B8B"/>
                </a:solidFill>
                <a:latin typeface="Calibri"/>
              </a:rPr>
              <a:t>‹Nº›</a:t>
            </a:fld>
            <a:endParaRPr lang="es-ES" sz="12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MX" sz="2800" b="0" strike="noStrike" spc="-1">
                <a:solidFill>
                  <a:srgbClr val="000000"/>
                </a:solidFill>
                <a:latin typeface="Calibri"/>
              </a:rPr>
              <a:t>Pulse para editar el formato de esquema del texto</a:t>
            </a:r>
          </a:p>
          <a:p>
            <a:pPr marL="864000" lvl="1" indent="-324000">
              <a:spcBef>
                <a:spcPts val="1134"/>
              </a:spcBef>
              <a:buClr>
                <a:srgbClr val="000000"/>
              </a:buClr>
              <a:buSzPct val="75000"/>
              <a:buFont typeface="Symbol" charset="2"/>
              <a:buChar char=""/>
            </a:pPr>
            <a:r>
              <a:rPr lang="es-MX" sz="2000" b="0" strike="noStrike" spc="-1">
                <a:solidFill>
                  <a:srgbClr val="000000"/>
                </a:solidFill>
                <a:latin typeface="Calibri"/>
              </a:rPr>
              <a:t>Segundo nivel del esquema</a:t>
            </a:r>
          </a:p>
          <a:p>
            <a:pPr marL="1296000" lvl="2" indent="-288000">
              <a:spcBef>
                <a:spcPts val="850"/>
              </a:spcBef>
              <a:buClr>
                <a:srgbClr val="000000"/>
              </a:buClr>
              <a:buSzPct val="45000"/>
              <a:buFont typeface="Wingdings" charset="2"/>
              <a:buChar char=""/>
            </a:pPr>
            <a:r>
              <a:rPr lang="es-MX" sz="1800" b="0" strike="noStrike" spc="-1">
                <a:solidFill>
                  <a:srgbClr val="000000"/>
                </a:solidFill>
                <a:latin typeface="Calibri"/>
              </a:rPr>
              <a:t>Tercer nivel del esquema</a:t>
            </a:r>
          </a:p>
          <a:p>
            <a:pPr marL="1728000" lvl="3" indent="-216000">
              <a:spcBef>
                <a:spcPts val="567"/>
              </a:spcBef>
              <a:buClr>
                <a:srgbClr val="000000"/>
              </a:buClr>
              <a:buSzPct val="75000"/>
              <a:buFont typeface="Symbol" charset="2"/>
              <a:buChar char=""/>
            </a:pPr>
            <a:r>
              <a:rPr lang="es-MX" sz="1800" b="0" strike="noStrike" spc="-1">
                <a:solidFill>
                  <a:srgbClr val="000000"/>
                </a:solidFill>
                <a:latin typeface="Calibri"/>
              </a:rPr>
              <a:t>Cuarto nivel del esquema</a:t>
            </a:r>
          </a:p>
          <a:p>
            <a:pPr marL="2160000" lvl="4" indent="-216000">
              <a:spcBef>
                <a:spcPts val="283"/>
              </a:spcBef>
              <a:buClr>
                <a:srgbClr val="000000"/>
              </a:buClr>
              <a:buSzPct val="45000"/>
              <a:buFont typeface="Wingdings" charset="2"/>
              <a:buChar char=""/>
            </a:pPr>
            <a:r>
              <a:rPr lang="es-MX" sz="2000" b="0" strike="noStrike" spc="-1">
                <a:solidFill>
                  <a:srgbClr val="000000"/>
                </a:solidFill>
                <a:latin typeface="Calibri"/>
              </a:rPr>
              <a:t>Quinto nivel del esquema</a:t>
            </a:r>
          </a:p>
          <a:p>
            <a:pPr marL="2592000" lvl="5" indent="-216000">
              <a:spcBef>
                <a:spcPts val="283"/>
              </a:spcBef>
              <a:buClr>
                <a:srgbClr val="000000"/>
              </a:buClr>
              <a:buSzPct val="45000"/>
              <a:buFont typeface="Wingdings" charset="2"/>
              <a:buChar char=""/>
            </a:pPr>
            <a:r>
              <a:rPr lang="es-MX" sz="2000" b="0" strike="noStrike" spc="-1">
                <a:solidFill>
                  <a:srgbClr val="000000"/>
                </a:solidFill>
                <a:latin typeface="Calibri"/>
              </a:rPr>
              <a:t>Sexto nivel del esquema</a:t>
            </a:r>
          </a:p>
          <a:p>
            <a:pPr marL="3024000" lvl="6" indent="-216000">
              <a:spcBef>
                <a:spcPts val="283"/>
              </a:spcBef>
              <a:buClr>
                <a:srgbClr val="000000"/>
              </a:buClr>
              <a:buSzPct val="45000"/>
              <a:buFont typeface="Wingdings" charset="2"/>
              <a:buChar char=""/>
            </a:pPr>
            <a:r>
              <a:rPr lang="es-MX"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noAutofit/>
          </a:bodyPr>
          <a:lstStyle/>
          <a:p>
            <a:pPr>
              <a:lnSpc>
                <a:spcPct val="90000"/>
              </a:lnSpc>
            </a:pPr>
            <a:r>
              <a:rPr lang="es-MX" sz="4400" b="0" strike="noStrike" spc="-1">
                <a:solidFill>
                  <a:srgbClr val="000000"/>
                </a:solidFill>
                <a:latin typeface="Calibri Light"/>
              </a:rPr>
              <a:t>Haga clic para modificar el estilo de título del patrón</a:t>
            </a:r>
            <a:endParaRPr lang="es-MX" sz="4400" b="0" strike="noStrike" spc="-1">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000000"/>
              </a:buClr>
              <a:buFont typeface="Arial"/>
              <a:buChar char="•"/>
            </a:pPr>
            <a:r>
              <a:rPr lang="es-MX" sz="2800" b="0" strike="noStrike" spc="-1">
                <a:solidFill>
                  <a:srgbClr val="000000"/>
                </a:solidFill>
                <a:latin typeface="Calibri"/>
              </a:rPr>
              <a:t>Haga clic para modificar el estilo de texto del patrón</a:t>
            </a:r>
          </a:p>
          <a:p>
            <a:pPr marL="685800" lvl="1" indent="-228240">
              <a:lnSpc>
                <a:spcPct val="90000"/>
              </a:lnSpc>
              <a:spcBef>
                <a:spcPts val="499"/>
              </a:spcBef>
              <a:buClr>
                <a:srgbClr val="000000"/>
              </a:buClr>
              <a:buFont typeface="Arial"/>
              <a:buChar char="•"/>
            </a:pPr>
            <a:r>
              <a:rPr lang="es-MX" sz="2400" b="0" strike="noStrike" spc="-1">
                <a:solidFill>
                  <a:srgbClr val="000000"/>
                </a:solidFill>
                <a:latin typeface="Calibri"/>
              </a:rPr>
              <a:t>Segundo nivel</a:t>
            </a:r>
          </a:p>
          <a:p>
            <a:pPr marL="1143000" lvl="2" indent="-228240">
              <a:lnSpc>
                <a:spcPct val="90000"/>
              </a:lnSpc>
              <a:spcBef>
                <a:spcPts val="499"/>
              </a:spcBef>
              <a:buClr>
                <a:srgbClr val="000000"/>
              </a:buClr>
              <a:buFont typeface="Arial"/>
              <a:buChar char="•"/>
            </a:pPr>
            <a:r>
              <a:rPr lang="es-MX" sz="2000" b="0" strike="noStrike" spc="-1">
                <a:solidFill>
                  <a:srgbClr val="000000"/>
                </a:solidFill>
                <a:latin typeface="Calibri"/>
              </a:rPr>
              <a:t>Tercer nivel</a:t>
            </a:r>
          </a:p>
          <a:p>
            <a:pPr marL="1600200" lvl="3" indent="-228240">
              <a:lnSpc>
                <a:spcPct val="90000"/>
              </a:lnSpc>
              <a:spcBef>
                <a:spcPts val="499"/>
              </a:spcBef>
              <a:buClr>
                <a:srgbClr val="000000"/>
              </a:buClr>
              <a:buFont typeface="Arial"/>
              <a:buChar char="•"/>
            </a:pPr>
            <a:r>
              <a:rPr lang="es-MX" sz="1800" b="0" strike="noStrike" spc="-1">
                <a:solidFill>
                  <a:srgbClr val="000000"/>
                </a:solidFill>
                <a:latin typeface="Calibri"/>
              </a:rPr>
              <a:t>Cuarto nivel</a:t>
            </a:r>
          </a:p>
          <a:p>
            <a:pPr marL="2057400" lvl="4" indent="-228240">
              <a:lnSpc>
                <a:spcPct val="90000"/>
              </a:lnSpc>
              <a:spcBef>
                <a:spcPts val="499"/>
              </a:spcBef>
              <a:buClr>
                <a:srgbClr val="000000"/>
              </a:buClr>
              <a:buFont typeface="Arial"/>
              <a:buChar char="•"/>
            </a:pPr>
            <a:r>
              <a:rPr lang="es-MX" sz="1800" b="0" strike="noStrike" spc="-1">
                <a:solidFill>
                  <a:srgbClr val="000000"/>
                </a:solidFill>
                <a:latin typeface="Calibri"/>
              </a:rPr>
              <a:t>Quinto nivel</a:t>
            </a:r>
          </a:p>
        </p:txBody>
      </p:sp>
      <p:sp>
        <p:nvSpPr>
          <p:cNvPr id="43" name="PlaceHolder 3"/>
          <p:cNvSpPr>
            <a:spLocks noGrp="1"/>
          </p:cNvSpPr>
          <p:nvPr>
            <p:ph type="dt"/>
          </p:nvPr>
        </p:nvSpPr>
        <p:spPr>
          <a:xfrm>
            <a:off x="838080" y="6356520"/>
            <a:ext cx="2742840" cy="364680"/>
          </a:xfrm>
          <a:prstGeom prst="rect">
            <a:avLst/>
          </a:prstGeom>
        </p:spPr>
        <p:txBody>
          <a:bodyPr anchor="ctr">
            <a:noAutofit/>
          </a:bodyPr>
          <a:lstStyle/>
          <a:p>
            <a:pPr>
              <a:lnSpc>
                <a:spcPct val="100000"/>
              </a:lnSpc>
            </a:pPr>
            <a:fld id="{74EE243B-AAF4-42D6-80B5-768949494F2E}" type="datetime">
              <a:rPr lang="es-ES" sz="1200" b="0" strike="noStrike" spc="-1">
                <a:solidFill>
                  <a:srgbClr val="8B8B8B"/>
                </a:solidFill>
                <a:latin typeface="Calibri"/>
              </a:rPr>
              <a:t>22/07/2021</a:t>
            </a:fld>
            <a:endParaRPr lang="es-ES" sz="1200" b="0" strike="noStrike" spc="-1">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noAutofit/>
          </a:bodyPr>
          <a:lstStyle/>
          <a:p>
            <a:endParaRPr lang="es-ES" sz="2400" b="0" strike="noStrike" spc="-1">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845647AB-48D2-49D9-9CE8-93DBD984FD50}" type="slidenum">
              <a:rPr lang="es-ES" sz="1200" b="0" strike="noStrike" spc="-1">
                <a:solidFill>
                  <a:srgbClr val="8B8B8B"/>
                </a:solidFill>
                <a:latin typeface="Calibri"/>
              </a:rPr>
              <a:t>‹Nº›</a:t>
            </a:fld>
            <a:endParaRPr lang="es-E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3 CuadroTexto"/>
          <p:cNvSpPr txBox="1">
            <a:spLocks noChangeArrowheads="1"/>
          </p:cNvSpPr>
          <p:nvPr/>
        </p:nvSpPr>
        <p:spPr bwMode="auto">
          <a:xfrm>
            <a:off x="4277040" y="2691256"/>
            <a:ext cx="49238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57263">
              <a:spcBef>
                <a:spcPct val="20000"/>
              </a:spcBef>
              <a:buFont typeface="Arial" panose="020B0604020202020204" pitchFamily="34" charset="0"/>
              <a:buChar char="•"/>
              <a:defRPr sz="3600">
                <a:solidFill>
                  <a:schemeClr val="tx1"/>
                </a:solidFill>
                <a:latin typeface="Calibri" panose="020F0502020204030204" pitchFamily="34" charset="0"/>
                <a:ea typeface="MS PGothic" panose="020B0600070205080204" pitchFamily="34" charset="-128"/>
              </a:defRPr>
            </a:lvl1pPr>
            <a:lvl2pPr marL="742950" indent="-285750" defTabSz="957263">
              <a:spcBef>
                <a:spcPct val="20000"/>
              </a:spcBef>
              <a:buFont typeface="Arial" panose="020B0604020202020204" pitchFamily="34" charset="0"/>
              <a:buChar char="–"/>
              <a:defRPr sz="3100">
                <a:solidFill>
                  <a:schemeClr val="tx1"/>
                </a:solidFill>
                <a:latin typeface="Calibri" panose="020F0502020204030204" pitchFamily="34" charset="0"/>
                <a:ea typeface="MS PGothic" panose="020B0600070205080204" pitchFamily="34" charset="-128"/>
              </a:defRPr>
            </a:lvl2pPr>
            <a:lvl3pPr marL="1143000" indent="-228600" defTabSz="957263">
              <a:spcBef>
                <a:spcPct val="20000"/>
              </a:spcBef>
              <a:buFont typeface="Arial" panose="020B0604020202020204" pitchFamily="34" charset="0"/>
              <a:buChar char="•"/>
              <a:defRPr sz="2700">
                <a:solidFill>
                  <a:schemeClr val="tx1"/>
                </a:solidFill>
                <a:latin typeface="Calibri" panose="020F0502020204030204" pitchFamily="34" charset="0"/>
                <a:ea typeface="MS PGothic" panose="020B0600070205080204" pitchFamily="34" charset="-128"/>
              </a:defRPr>
            </a:lvl3pPr>
            <a:lvl4pPr marL="1600200" indent="-228600" defTabSz="957263">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4pPr>
            <a:lvl5pPr marL="2057400" indent="-228600" defTabSz="957263">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5pPr>
            <a:lvl6pPr marL="2514600" indent="-228600" defTabSz="95726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6pPr>
            <a:lvl7pPr marL="2971800" indent="-228600" defTabSz="95726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7pPr>
            <a:lvl8pPr marL="3429000" indent="-228600" defTabSz="95726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8pPr>
            <a:lvl9pPr marL="3886200" indent="-228600" defTabSz="95726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9pPr>
          </a:lstStyle>
          <a:p>
            <a:pPr eaLnBrk="1" hangingPunct="1">
              <a:lnSpc>
                <a:spcPct val="50000"/>
              </a:lnSpc>
              <a:spcBef>
                <a:spcPct val="50000"/>
              </a:spcBef>
              <a:buFontTx/>
              <a:buNone/>
              <a:defRPr/>
            </a:pPr>
            <a:r>
              <a:rPr lang="es-MX" altLang="es-AR" sz="4400" b="1" dirty="0">
                <a:solidFill>
                  <a:srgbClr val="FFCC00"/>
                </a:solidFill>
                <a:latin typeface="Arial" panose="020B0604020202020204" pitchFamily="34" charset="0"/>
              </a:rPr>
              <a:t> </a:t>
            </a:r>
            <a:r>
              <a:rPr lang="es-MX" altLang="es-AR" sz="4400" b="1" dirty="0" smtClean="0">
                <a:solidFill>
                  <a:schemeClr val="accent6">
                    <a:lumMod val="75000"/>
                  </a:schemeClr>
                </a:solidFill>
                <a:latin typeface="Arial" panose="020B0604020202020204" pitchFamily="34" charset="0"/>
              </a:rPr>
              <a:t>BAUTIZO NIÑO </a:t>
            </a:r>
            <a:endParaRPr lang="es-MX" altLang="es-AR" sz="1800" dirty="0">
              <a:solidFill>
                <a:schemeClr val="accent6">
                  <a:lumMod val="75000"/>
                </a:schemeClr>
              </a:solidFill>
            </a:endParaRPr>
          </a:p>
        </p:txBody>
      </p:sp>
      <p:sp>
        <p:nvSpPr>
          <p:cNvPr id="5" name="4 Rectángulo"/>
          <p:cNvSpPr/>
          <p:nvPr/>
        </p:nvSpPr>
        <p:spPr>
          <a:xfrm>
            <a:off x="4432803" y="3172256"/>
            <a:ext cx="2011195" cy="30424"/>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5331">
              <a:defRPr/>
            </a:pPr>
            <a:endParaRPr lang="es-MX" sz="735"/>
          </a:p>
        </p:txBody>
      </p:sp>
      <p:sp>
        <p:nvSpPr>
          <p:cNvPr id="5124" name="6 CuadroTexto"/>
          <p:cNvSpPr txBox="1">
            <a:spLocks noChangeArrowheads="1"/>
          </p:cNvSpPr>
          <p:nvPr/>
        </p:nvSpPr>
        <p:spPr bwMode="auto">
          <a:xfrm>
            <a:off x="4474600" y="3223168"/>
            <a:ext cx="2821609" cy="138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31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7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defRPr/>
            </a:pPr>
            <a:r>
              <a:rPr lang="es-MX" altLang="es-AR" sz="1686" b="1" dirty="0">
                <a:latin typeface="Candara" panose="020E0502030303020204" pitchFamily="34" charset="0"/>
              </a:rPr>
              <a:t>Paso a paso:</a:t>
            </a:r>
            <a:r>
              <a:rPr lang="es-MX" altLang="es-AR" sz="1686" dirty="0">
                <a:latin typeface="Candara" panose="020E0502030303020204" pitchFamily="34" charset="0"/>
              </a:rPr>
              <a:t/>
            </a:r>
            <a:br>
              <a:rPr lang="es-MX" altLang="es-AR" sz="1686" dirty="0">
                <a:latin typeface="Candara" panose="020E0502030303020204" pitchFamily="34" charset="0"/>
              </a:rPr>
            </a:br>
            <a:endParaRPr lang="es-MX" altLang="es-AR" sz="1686" dirty="0">
              <a:latin typeface="Candara" panose="020E0502030303020204" pitchFamily="34" charset="0"/>
            </a:endParaRPr>
          </a:p>
          <a:p>
            <a:pPr marL="186464" indent="-186464">
              <a:spcBef>
                <a:spcPct val="0"/>
              </a:spcBef>
              <a:buFont typeface="+mj-lt"/>
              <a:buAutoNum type="arabicPeriod"/>
              <a:defRPr/>
            </a:pPr>
            <a:r>
              <a:rPr lang="es-MX" altLang="es-AR" sz="1686" dirty="0">
                <a:latin typeface="Candara" panose="020E0502030303020204" pitchFamily="34" charset="0"/>
              </a:rPr>
              <a:t>Coloca  texto sobre ellas. </a:t>
            </a:r>
          </a:p>
          <a:p>
            <a:pPr marL="186464" indent="-186464">
              <a:spcBef>
                <a:spcPct val="0"/>
              </a:spcBef>
              <a:buFont typeface="+mj-lt"/>
              <a:buAutoNum type="arabicPeriod"/>
              <a:defRPr/>
            </a:pPr>
            <a:r>
              <a:rPr lang="es-MX" altLang="es-AR" sz="1686" dirty="0">
                <a:latin typeface="Candara" panose="020E0502030303020204" pitchFamily="34" charset="0"/>
              </a:rPr>
              <a:t>Acomoda.</a:t>
            </a:r>
          </a:p>
          <a:p>
            <a:pPr marL="186464" indent="-186464">
              <a:spcBef>
                <a:spcPct val="0"/>
              </a:spcBef>
              <a:buFont typeface="+mj-lt"/>
              <a:buAutoNum type="arabicPeriod"/>
              <a:defRPr/>
            </a:pPr>
            <a:r>
              <a:rPr lang="es-MX" altLang="es-AR" sz="1686" dirty="0">
                <a:latin typeface="Candara" panose="020E0502030303020204" pitchFamily="34" charset="0"/>
              </a:rPr>
              <a:t>Imprime, recorta y listo!! </a:t>
            </a:r>
          </a:p>
        </p:txBody>
      </p:sp>
      <p:sp>
        <p:nvSpPr>
          <p:cNvPr id="6" name="Rectángulo 5"/>
          <p:cNvSpPr/>
          <p:nvPr/>
        </p:nvSpPr>
        <p:spPr>
          <a:xfrm>
            <a:off x="0" y="1404737"/>
            <a:ext cx="12192000" cy="2843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s-AR" sz="735"/>
          </a:p>
        </p:txBody>
      </p:sp>
      <p:pic>
        <p:nvPicPr>
          <p:cNvPr id="11" name="Imagen 3"/>
          <p:cNvPicPr/>
          <p:nvPr/>
        </p:nvPicPr>
        <p:blipFill>
          <a:blip r:embed="rId2"/>
          <a:stretch/>
        </p:blipFill>
        <p:spPr>
          <a:xfrm>
            <a:off x="384236" y="332894"/>
            <a:ext cx="4375053" cy="5147613"/>
          </a:xfrm>
          <a:prstGeom prst="rect">
            <a:avLst/>
          </a:prstGeom>
          <a:ln>
            <a:noFill/>
          </a:ln>
        </p:spPr>
      </p:pic>
      <p:pic>
        <p:nvPicPr>
          <p:cNvPr id="16" name="Imagen 7"/>
          <p:cNvPicPr/>
          <p:nvPr/>
        </p:nvPicPr>
        <p:blipFill>
          <a:blip r:embed="rId3"/>
          <a:stretch/>
        </p:blipFill>
        <p:spPr>
          <a:xfrm>
            <a:off x="9224105" y="2898853"/>
            <a:ext cx="2536920" cy="3718080"/>
          </a:xfrm>
          <a:prstGeom prst="rect">
            <a:avLst/>
          </a:prstGeom>
          <a:ln>
            <a:noFill/>
          </a:ln>
        </p:spPr>
      </p:pic>
      <p:pic>
        <p:nvPicPr>
          <p:cNvPr id="17" name="Imagen 4"/>
          <p:cNvPicPr/>
          <p:nvPr/>
        </p:nvPicPr>
        <p:blipFill>
          <a:blip r:embed="rId4"/>
          <a:stretch/>
        </p:blipFill>
        <p:spPr>
          <a:xfrm>
            <a:off x="5926559" y="124897"/>
            <a:ext cx="2072880" cy="1342080"/>
          </a:xfrm>
          <a:prstGeom prst="rect">
            <a:avLst/>
          </a:prstGeom>
          <a:ln>
            <a:noFill/>
          </a:ln>
        </p:spPr>
      </p:pic>
      <p:pic>
        <p:nvPicPr>
          <p:cNvPr id="18" name="Imagen 5"/>
          <p:cNvPicPr/>
          <p:nvPr/>
        </p:nvPicPr>
        <p:blipFill>
          <a:blip r:embed="rId5"/>
          <a:stretch/>
        </p:blipFill>
        <p:spPr>
          <a:xfrm>
            <a:off x="8344580" y="664897"/>
            <a:ext cx="2454840" cy="1604160"/>
          </a:xfrm>
          <a:prstGeom prst="rect">
            <a:avLst/>
          </a:prstGeom>
          <a:ln>
            <a:noFill/>
          </a:ln>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1962" y="4612651"/>
            <a:ext cx="2644072" cy="1821147"/>
          </a:xfrm>
          <a:prstGeom prst="rect">
            <a:avLst/>
          </a:prstGeom>
        </p:spPr>
      </p:pic>
    </p:spTree>
    <p:extLst>
      <p:ext uri="{BB962C8B-B14F-4D97-AF65-F5344CB8AC3E}">
        <p14:creationId xmlns:p14="http://schemas.microsoft.com/office/powerpoint/2010/main" val="3631401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7765920" y="273600"/>
            <a:ext cx="3760200" cy="627768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dirty="0">
                <a:solidFill>
                  <a:srgbClr val="FFFFFF"/>
                </a:solidFill>
                <a:latin typeface="Berlin Sans FB"/>
              </a:rPr>
              <a:t>Etiqueta para Bocadín.</a:t>
            </a:r>
            <a:endParaRPr lang="es-ES" sz="2800" b="0" strike="noStrike" spc="-1" dirty="0">
              <a:latin typeface="Arial"/>
            </a:endParaRPr>
          </a:p>
          <a:p>
            <a:pPr>
              <a:lnSpc>
                <a:spcPct val="100000"/>
              </a:lnSpc>
            </a:pPr>
            <a:endParaRPr lang="es-ES" sz="2800" b="0" strike="noStrike" spc="-1" dirty="0">
              <a:latin typeface="Arial"/>
            </a:endParaRPr>
          </a:p>
          <a:p>
            <a:pPr>
              <a:lnSpc>
                <a:spcPct val="100000"/>
              </a:lnSpc>
            </a:pPr>
            <a:r>
              <a:rPr lang="es-ES" sz="1800" b="0" strike="noStrike" spc="-1" dirty="0">
                <a:solidFill>
                  <a:srgbClr val="FFFFFF"/>
                </a:solidFill>
                <a:latin typeface="Berlin Sans FB"/>
              </a:rPr>
              <a:t>Instrucciones: </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Solo agrega el nombre del niño con la fuente que mas te guste, te sugiero lo pongas en el mismo tono de verde que tiene el diseño.</a:t>
            </a:r>
            <a:endParaRPr lang="es-ES" sz="1800" b="0" strike="noStrike" spc="-1" dirty="0">
              <a:latin typeface="Arial"/>
            </a:endParaRPr>
          </a:p>
          <a:p>
            <a:pPr>
              <a:lnSpc>
                <a:spcPct val="100000"/>
              </a:lnSpc>
            </a:pP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Medidas sugeridas: 8.5 cm de alto x 8.5 cm de ancho.</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Te recomiendo que si vas a poner otro chocolate midas la etiqueta antes de imprimir.</a:t>
            </a:r>
            <a:endParaRPr lang="es-ES" sz="1800" b="0" strike="noStrike" spc="-1" dirty="0">
              <a:latin typeface="Arial"/>
            </a:endParaRPr>
          </a:p>
          <a:p>
            <a:pPr>
              <a:lnSpc>
                <a:spcPct val="100000"/>
              </a:lnSpc>
            </a:pP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Puedes imprimir en adhesivo para que puedas pegarlos. (despegas el papel adhesivo solo por la parte pintada de azul y recortas ese pedacito porque es lo único que vas a necesitar para pegar y asi evtas que se te maltrate)</a:t>
            </a:r>
            <a:endParaRPr lang="es-ES" sz="1800" b="0" strike="noStrike" spc="-1" dirty="0">
              <a:latin typeface="Arial"/>
            </a:endParaRPr>
          </a:p>
          <a:p>
            <a:pPr>
              <a:lnSpc>
                <a:spcPct val="100000"/>
              </a:lnSpc>
            </a:pPr>
            <a:endParaRPr lang="es-ES" sz="1800" b="0" strike="noStrike" spc="-1" dirty="0">
              <a:latin typeface="Arial"/>
            </a:endParaRPr>
          </a:p>
        </p:txBody>
      </p:sp>
      <p:grpSp>
        <p:nvGrpSpPr>
          <p:cNvPr id="124" name="Group 2"/>
          <p:cNvGrpSpPr/>
          <p:nvPr/>
        </p:nvGrpSpPr>
        <p:grpSpPr>
          <a:xfrm>
            <a:off x="387000" y="405000"/>
            <a:ext cx="3071880" cy="3060000"/>
            <a:chOff x="387000" y="405000"/>
            <a:chExt cx="3071880" cy="3060000"/>
          </a:xfrm>
        </p:grpSpPr>
        <p:pic>
          <p:nvPicPr>
            <p:cNvPr id="125" name="Imagen 4"/>
            <p:cNvPicPr/>
            <p:nvPr/>
          </p:nvPicPr>
          <p:blipFill>
            <a:blip r:embed="rId2"/>
            <a:stretch/>
          </p:blipFill>
          <p:spPr>
            <a:xfrm>
              <a:off x="387000" y="405000"/>
              <a:ext cx="3071880" cy="3060000"/>
            </a:xfrm>
            <a:prstGeom prst="rect">
              <a:avLst/>
            </a:prstGeom>
            <a:ln>
              <a:noFill/>
            </a:ln>
          </p:spPr>
        </p:pic>
        <p:sp>
          <p:nvSpPr>
            <p:cNvPr id="126" name="CustomShape 3"/>
            <p:cNvSpPr/>
            <p:nvPr/>
          </p:nvSpPr>
          <p:spPr>
            <a:xfrm>
              <a:off x="1215000" y="1611720"/>
              <a:ext cx="17082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1800" b="0" strike="noStrike" spc="-1">
                  <a:solidFill>
                    <a:srgbClr val="BAD344"/>
                  </a:solidFill>
                  <a:latin typeface="Calibri"/>
                </a:rPr>
                <a:t>NOMBRE EDITABLE</a:t>
              </a:r>
              <a:endParaRPr lang="es-ES" sz="1800" b="0" strike="noStrike" spc="-1">
                <a:latin typeface="Arial"/>
              </a:endParaRPr>
            </a:p>
          </p:txBody>
        </p:sp>
      </p:grpSp>
      <p:grpSp>
        <p:nvGrpSpPr>
          <p:cNvPr id="127" name="Group 4"/>
          <p:cNvGrpSpPr/>
          <p:nvPr/>
        </p:nvGrpSpPr>
        <p:grpSpPr>
          <a:xfrm>
            <a:off x="3751200" y="383760"/>
            <a:ext cx="3071880" cy="3060000"/>
            <a:chOff x="3751200" y="383760"/>
            <a:chExt cx="3071880" cy="3060000"/>
          </a:xfrm>
        </p:grpSpPr>
        <p:pic>
          <p:nvPicPr>
            <p:cNvPr id="128" name="Imagen 8"/>
            <p:cNvPicPr/>
            <p:nvPr/>
          </p:nvPicPr>
          <p:blipFill>
            <a:blip r:embed="rId2"/>
            <a:stretch/>
          </p:blipFill>
          <p:spPr>
            <a:xfrm>
              <a:off x="3751200" y="383760"/>
              <a:ext cx="3071880" cy="3060000"/>
            </a:xfrm>
            <a:prstGeom prst="rect">
              <a:avLst/>
            </a:prstGeom>
            <a:ln>
              <a:noFill/>
            </a:ln>
          </p:spPr>
        </p:pic>
        <p:sp>
          <p:nvSpPr>
            <p:cNvPr id="129" name="CustomShape 5"/>
            <p:cNvSpPr/>
            <p:nvPr/>
          </p:nvSpPr>
          <p:spPr>
            <a:xfrm>
              <a:off x="4579200" y="1590480"/>
              <a:ext cx="17082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1800" b="0" strike="noStrike" spc="-1">
                  <a:solidFill>
                    <a:srgbClr val="BAD344"/>
                  </a:solidFill>
                  <a:latin typeface="Calibri"/>
                </a:rPr>
                <a:t>NOMBRE EDITABLE</a:t>
              </a:r>
              <a:endParaRPr lang="es-ES" sz="1800" b="0" strike="noStrike" spc="-1">
                <a:latin typeface="Arial"/>
              </a:endParaRPr>
            </a:p>
          </p:txBody>
        </p:sp>
      </p:grpSp>
      <p:grpSp>
        <p:nvGrpSpPr>
          <p:cNvPr id="130" name="Group 6"/>
          <p:cNvGrpSpPr/>
          <p:nvPr/>
        </p:nvGrpSpPr>
        <p:grpSpPr>
          <a:xfrm>
            <a:off x="387000" y="3661200"/>
            <a:ext cx="3071880" cy="3060000"/>
            <a:chOff x="387000" y="3661200"/>
            <a:chExt cx="3071880" cy="3060000"/>
          </a:xfrm>
        </p:grpSpPr>
        <p:pic>
          <p:nvPicPr>
            <p:cNvPr id="131" name="Imagen 11"/>
            <p:cNvPicPr/>
            <p:nvPr/>
          </p:nvPicPr>
          <p:blipFill>
            <a:blip r:embed="rId2"/>
            <a:stretch/>
          </p:blipFill>
          <p:spPr>
            <a:xfrm>
              <a:off x="387000" y="3661200"/>
              <a:ext cx="3071880" cy="3060000"/>
            </a:xfrm>
            <a:prstGeom prst="rect">
              <a:avLst/>
            </a:prstGeom>
            <a:ln>
              <a:noFill/>
            </a:ln>
          </p:spPr>
        </p:pic>
        <p:sp>
          <p:nvSpPr>
            <p:cNvPr id="132" name="CustomShape 7"/>
            <p:cNvSpPr/>
            <p:nvPr/>
          </p:nvSpPr>
          <p:spPr>
            <a:xfrm>
              <a:off x="1215000" y="4867920"/>
              <a:ext cx="17082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1800" b="0" strike="noStrike" spc="-1">
                  <a:solidFill>
                    <a:srgbClr val="BAD344"/>
                  </a:solidFill>
                  <a:latin typeface="Calibri"/>
                </a:rPr>
                <a:t>NOMBRE EDITABLE</a:t>
              </a:r>
              <a:endParaRPr lang="es-ES" sz="1800" b="0" strike="noStrike" spc="-1">
                <a:latin typeface="Arial"/>
              </a:endParaRPr>
            </a:p>
          </p:txBody>
        </p:sp>
      </p:grpSp>
      <p:grpSp>
        <p:nvGrpSpPr>
          <p:cNvPr id="133" name="Group 8"/>
          <p:cNvGrpSpPr/>
          <p:nvPr/>
        </p:nvGrpSpPr>
        <p:grpSpPr>
          <a:xfrm>
            <a:off x="3751200" y="3661200"/>
            <a:ext cx="3071880" cy="3060000"/>
            <a:chOff x="3751200" y="3661200"/>
            <a:chExt cx="3071880" cy="3060000"/>
          </a:xfrm>
        </p:grpSpPr>
        <p:pic>
          <p:nvPicPr>
            <p:cNvPr id="134" name="Imagen 14"/>
            <p:cNvPicPr/>
            <p:nvPr/>
          </p:nvPicPr>
          <p:blipFill>
            <a:blip r:embed="rId2"/>
            <a:stretch/>
          </p:blipFill>
          <p:spPr>
            <a:xfrm>
              <a:off x="3751200" y="3661200"/>
              <a:ext cx="3071880" cy="3060000"/>
            </a:xfrm>
            <a:prstGeom prst="rect">
              <a:avLst/>
            </a:prstGeom>
            <a:ln>
              <a:noFill/>
            </a:ln>
          </p:spPr>
        </p:pic>
        <p:sp>
          <p:nvSpPr>
            <p:cNvPr id="135" name="CustomShape 9"/>
            <p:cNvSpPr/>
            <p:nvPr/>
          </p:nvSpPr>
          <p:spPr>
            <a:xfrm>
              <a:off x="4579200" y="4867920"/>
              <a:ext cx="17082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1800" b="0" strike="noStrike" spc="-1">
                  <a:solidFill>
                    <a:srgbClr val="BAD344"/>
                  </a:solidFill>
                  <a:latin typeface="Calibri"/>
                </a:rPr>
                <a:t>NOMBRE EDITABLE</a:t>
              </a:r>
              <a:endParaRPr lang="es-ES" sz="1800" b="0" strike="noStrike" spc="-1">
                <a:latin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n 4"/>
          <p:cNvPicPr/>
          <p:nvPr/>
        </p:nvPicPr>
        <p:blipFill>
          <a:blip r:embed="rId2"/>
          <a:stretch/>
        </p:blipFill>
        <p:spPr>
          <a:xfrm>
            <a:off x="515160" y="0"/>
            <a:ext cx="5209560" cy="6857640"/>
          </a:xfrm>
          <a:prstGeom prst="rect">
            <a:avLst/>
          </a:prstGeom>
          <a:ln>
            <a:noFill/>
          </a:ln>
        </p:spPr>
      </p:pic>
      <p:sp>
        <p:nvSpPr>
          <p:cNvPr id="137" name="CustomShape 1"/>
          <p:cNvSpPr/>
          <p:nvPr/>
        </p:nvSpPr>
        <p:spPr>
          <a:xfrm>
            <a:off x="7752960" y="875880"/>
            <a:ext cx="3760200" cy="518040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a:solidFill>
                  <a:srgbClr val="FFFFFF"/>
                </a:solidFill>
                <a:latin typeface="Berlin Sans FB"/>
              </a:rPr>
              <a:t>Banderin editable</a:t>
            </a:r>
            <a:endParaRPr lang="es-ES" sz="2800" b="0" strike="noStrike" spc="-1">
              <a:latin typeface="Arial"/>
            </a:endParaRPr>
          </a:p>
          <a:p>
            <a:pPr>
              <a:lnSpc>
                <a:spcPct val="100000"/>
              </a:lnSpc>
            </a:pPr>
            <a:endParaRPr lang="es-ES" sz="2800" b="0" strike="noStrike" spc="-1">
              <a:latin typeface="Arial"/>
            </a:endParaRPr>
          </a:p>
          <a:p>
            <a:pPr>
              <a:lnSpc>
                <a:spcPct val="100000"/>
              </a:lnSpc>
            </a:pPr>
            <a:r>
              <a:rPr lang="es-ES" sz="1800" b="0" strike="noStrike" spc="-1">
                <a:solidFill>
                  <a:srgbClr val="FFFFFF"/>
                </a:solidFill>
                <a:latin typeface="Berlin Sans FB"/>
              </a:rPr>
              <a:t>Instrucciones: </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Solo agrega el nombre del niño con la fuente que mas te guste, te sugiero lo pongas en el mismo tono de verde que tiene el diseño.</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Medidas sugeridas: 23 cm de alto x 17 cm de ancho.</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Puedes imprimir en tabloide couché brillante u opalina.</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Con una perforadora haz los hoyitos para pasar el listón y así unirlos.</a:t>
            </a:r>
            <a:endParaRPr lang="es-ES" sz="1800" b="0" strike="noStrike" spc="-1">
              <a:latin typeface="Arial"/>
            </a:endParaRPr>
          </a:p>
          <a:p>
            <a:pPr>
              <a:lnSpc>
                <a:spcPct val="100000"/>
              </a:lnSpc>
            </a:pPr>
            <a:endParaRPr lang="es-ES" sz="1800" b="0" strike="noStrike" spc="-1">
              <a:latin typeface="Arial"/>
            </a:endParaRPr>
          </a:p>
        </p:txBody>
      </p:sp>
      <p:sp>
        <p:nvSpPr>
          <p:cNvPr id="138" name="CustomShape 2"/>
          <p:cNvSpPr/>
          <p:nvPr/>
        </p:nvSpPr>
        <p:spPr>
          <a:xfrm>
            <a:off x="1562760" y="1483200"/>
            <a:ext cx="21459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3600" b="0" strike="noStrike" spc="-1" dirty="0">
                <a:solidFill>
                  <a:srgbClr val="BAD344"/>
                </a:solidFill>
                <a:latin typeface="Calibri"/>
              </a:rPr>
              <a:t>NOMBRE EDITABLE</a:t>
            </a:r>
            <a:endParaRPr lang="es-ES" sz="3600" b="0" strike="noStrike" spc="-1" dirty="0">
              <a:latin typeface="Arial"/>
            </a:endParaRPr>
          </a:p>
        </p:txBody>
      </p:sp>
      <p:sp>
        <p:nvSpPr>
          <p:cNvPr id="139" name="CustomShape 3"/>
          <p:cNvSpPr/>
          <p:nvPr/>
        </p:nvSpPr>
        <p:spPr>
          <a:xfrm>
            <a:off x="927360" y="244800"/>
            <a:ext cx="167040" cy="154080"/>
          </a:xfrm>
          <a:prstGeom prst="ellipse">
            <a:avLst/>
          </a:prstGeom>
          <a:ln/>
        </p:spPr>
        <p:style>
          <a:lnRef idx="2">
            <a:schemeClr val="accent6"/>
          </a:lnRef>
          <a:fillRef idx="1">
            <a:schemeClr val="lt1"/>
          </a:fillRef>
          <a:effectRef idx="0">
            <a:schemeClr val="accent6"/>
          </a:effectRef>
          <a:fontRef idx="minor"/>
        </p:style>
      </p:sp>
      <p:sp>
        <p:nvSpPr>
          <p:cNvPr id="140" name="CustomShape 4"/>
          <p:cNvSpPr/>
          <p:nvPr/>
        </p:nvSpPr>
        <p:spPr>
          <a:xfrm>
            <a:off x="5162400" y="244800"/>
            <a:ext cx="167040" cy="154080"/>
          </a:xfrm>
          <a:prstGeom prst="ellipse">
            <a:avLst/>
          </a:prstGeom>
          <a:ln/>
        </p:spPr>
        <p:style>
          <a:lnRef idx="2">
            <a:schemeClr val="accent6"/>
          </a:lnRef>
          <a:fillRef idx="1">
            <a:schemeClr val="lt1"/>
          </a:fillRef>
          <a:effectRef idx="0">
            <a:schemeClr val="accent6"/>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7752960" y="875880"/>
            <a:ext cx="3760200" cy="560700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a:solidFill>
                  <a:srgbClr val="FFFFFF"/>
                </a:solidFill>
                <a:latin typeface="Berlin Sans FB"/>
              </a:rPr>
              <a:t>Etiqueta editable Agradecimiento</a:t>
            </a:r>
            <a:endParaRPr lang="es-ES" sz="2800" b="0" strike="noStrike" spc="-1">
              <a:latin typeface="Arial"/>
            </a:endParaRPr>
          </a:p>
          <a:p>
            <a:pPr>
              <a:lnSpc>
                <a:spcPct val="100000"/>
              </a:lnSpc>
            </a:pPr>
            <a:endParaRPr lang="es-ES" sz="2800" b="0" strike="noStrike" spc="-1">
              <a:latin typeface="Arial"/>
            </a:endParaRPr>
          </a:p>
          <a:p>
            <a:pPr>
              <a:lnSpc>
                <a:spcPct val="100000"/>
              </a:lnSpc>
            </a:pPr>
            <a:r>
              <a:rPr lang="es-ES" sz="1800" b="0" strike="noStrike" spc="-1">
                <a:solidFill>
                  <a:srgbClr val="FFFFFF"/>
                </a:solidFill>
                <a:latin typeface="Berlin Sans FB"/>
              </a:rPr>
              <a:t>Instrucciones: </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Solo agrega el nombre del niño con la fuente que mas te guste, te sugiero lo pongas en el mismo tono de verde que tiene el diseño.</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Medidas sugeridas: 5 cm de alto x 7.5 cm de ancho.</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Puedes imprimir en tabloide adhesivo si las quieres pegar, si no con el couche brillante.</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Con una perforadora haz el hoyito para pasar el listón y colgar.</a:t>
            </a:r>
            <a:endParaRPr lang="es-ES" sz="1800" b="0" strike="noStrike" spc="-1">
              <a:latin typeface="Arial"/>
            </a:endParaRPr>
          </a:p>
          <a:p>
            <a:pPr>
              <a:lnSpc>
                <a:spcPct val="100000"/>
              </a:lnSpc>
            </a:pPr>
            <a:endParaRPr lang="es-ES" sz="1800" b="0" strike="noStrike" spc="-1">
              <a:latin typeface="Arial"/>
            </a:endParaRPr>
          </a:p>
        </p:txBody>
      </p:sp>
      <p:grpSp>
        <p:nvGrpSpPr>
          <p:cNvPr id="142" name="Group 2"/>
          <p:cNvGrpSpPr/>
          <p:nvPr/>
        </p:nvGrpSpPr>
        <p:grpSpPr>
          <a:xfrm>
            <a:off x="528120" y="342720"/>
            <a:ext cx="4378320" cy="6173640"/>
            <a:chOff x="528120" y="342720"/>
            <a:chExt cx="4378320" cy="6173640"/>
          </a:xfrm>
        </p:grpSpPr>
        <p:pic>
          <p:nvPicPr>
            <p:cNvPr id="143" name="Imagen 4"/>
            <p:cNvPicPr/>
            <p:nvPr/>
          </p:nvPicPr>
          <p:blipFill>
            <a:blip r:embed="rId2"/>
            <a:stretch/>
          </p:blipFill>
          <p:spPr>
            <a:xfrm>
              <a:off x="528120" y="342720"/>
              <a:ext cx="4378320" cy="2939040"/>
            </a:xfrm>
            <a:prstGeom prst="rect">
              <a:avLst/>
            </a:prstGeom>
            <a:ln>
              <a:noFill/>
            </a:ln>
          </p:spPr>
        </p:pic>
        <p:sp>
          <p:nvSpPr>
            <p:cNvPr id="144" name="CustomShape 3"/>
            <p:cNvSpPr/>
            <p:nvPr/>
          </p:nvSpPr>
          <p:spPr>
            <a:xfrm>
              <a:off x="2296440" y="474480"/>
              <a:ext cx="244440" cy="187560"/>
            </a:xfrm>
            <a:prstGeom prst="ellipse">
              <a:avLst/>
            </a:prstGeom>
            <a:ln/>
          </p:spPr>
          <p:style>
            <a:lnRef idx="2">
              <a:schemeClr val="accent6"/>
            </a:lnRef>
            <a:fillRef idx="1">
              <a:schemeClr val="lt1"/>
            </a:fillRef>
            <a:effectRef idx="0">
              <a:schemeClr val="accent6"/>
            </a:effectRef>
            <a:fontRef idx="minor"/>
          </p:style>
        </p:sp>
        <p:sp>
          <p:nvSpPr>
            <p:cNvPr id="145" name="CustomShape 4"/>
            <p:cNvSpPr/>
            <p:nvPr/>
          </p:nvSpPr>
          <p:spPr>
            <a:xfrm>
              <a:off x="1919880" y="1430280"/>
              <a:ext cx="22122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000" b="0" strike="noStrike" spc="-1">
                  <a:solidFill>
                    <a:srgbClr val="BAD344"/>
                  </a:solidFill>
                  <a:latin typeface="Calibri"/>
                </a:rPr>
                <a:t>Agradecimeinto</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BAD344"/>
                  </a:solidFill>
                  <a:latin typeface="Calibri"/>
                </a:rPr>
                <a:t>NOMBRE</a:t>
              </a:r>
              <a:endParaRPr lang="es-ES" sz="2000" b="0" strike="noStrike" spc="-1">
                <a:latin typeface="Arial"/>
              </a:endParaRPr>
            </a:p>
          </p:txBody>
        </p:sp>
        <p:pic>
          <p:nvPicPr>
            <p:cNvPr id="146" name="Imagen 7"/>
            <p:cNvPicPr/>
            <p:nvPr/>
          </p:nvPicPr>
          <p:blipFill>
            <a:blip r:embed="rId2"/>
            <a:stretch/>
          </p:blipFill>
          <p:spPr>
            <a:xfrm>
              <a:off x="528120" y="3577320"/>
              <a:ext cx="4378320" cy="2939040"/>
            </a:xfrm>
            <a:prstGeom prst="rect">
              <a:avLst/>
            </a:prstGeom>
            <a:ln>
              <a:noFill/>
            </a:ln>
          </p:spPr>
        </p:pic>
        <p:sp>
          <p:nvSpPr>
            <p:cNvPr id="147" name="CustomShape 5"/>
            <p:cNvSpPr/>
            <p:nvPr/>
          </p:nvSpPr>
          <p:spPr>
            <a:xfrm>
              <a:off x="2296440" y="3709080"/>
              <a:ext cx="244440" cy="187560"/>
            </a:xfrm>
            <a:prstGeom prst="ellipse">
              <a:avLst/>
            </a:prstGeom>
            <a:ln/>
          </p:spPr>
          <p:style>
            <a:lnRef idx="2">
              <a:schemeClr val="accent6"/>
            </a:lnRef>
            <a:fillRef idx="1">
              <a:schemeClr val="lt1"/>
            </a:fillRef>
            <a:effectRef idx="0">
              <a:schemeClr val="accent6"/>
            </a:effectRef>
            <a:fontRef idx="minor"/>
          </p:style>
        </p:sp>
        <p:sp>
          <p:nvSpPr>
            <p:cNvPr id="148" name="CustomShape 6"/>
            <p:cNvSpPr/>
            <p:nvPr/>
          </p:nvSpPr>
          <p:spPr>
            <a:xfrm>
              <a:off x="1919880" y="4664880"/>
              <a:ext cx="22122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000" b="0" strike="noStrike" spc="-1">
                  <a:solidFill>
                    <a:srgbClr val="BAD344"/>
                  </a:solidFill>
                  <a:latin typeface="Calibri"/>
                </a:rPr>
                <a:t>Agradecimeinto</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BAD344"/>
                  </a:solidFill>
                  <a:latin typeface="Calibri"/>
                </a:rPr>
                <a:t>NOMBRE</a:t>
              </a:r>
              <a:endParaRPr lang="es-ES" sz="2000" b="0" strike="noStrike" spc="-1">
                <a:latin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8856360" y="818640"/>
            <a:ext cx="3027600" cy="372888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000" b="0" strike="noStrike" spc="-1" dirty="0">
                <a:solidFill>
                  <a:srgbClr val="FFFFFF"/>
                </a:solidFill>
                <a:latin typeface="Berlin Sans FB"/>
              </a:rPr>
              <a:t>Cajita para palomitas</a:t>
            </a:r>
            <a:endParaRPr lang="es-ES" sz="2000" b="0" strike="noStrike" spc="-1" dirty="0">
              <a:latin typeface="Arial"/>
            </a:endParaRPr>
          </a:p>
          <a:p>
            <a:pPr>
              <a:lnSpc>
                <a:spcPct val="100000"/>
              </a:lnSpc>
            </a:pPr>
            <a:endParaRPr lang="es-ES" sz="2000" b="0" strike="noStrike" spc="-1" dirty="0">
              <a:latin typeface="Arial"/>
            </a:endParaRPr>
          </a:p>
          <a:p>
            <a:pPr>
              <a:lnSpc>
                <a:spcPct val="100000"/>
              </a:lnSpc>
            </a:pPr>
            <a:r>
              <a:rPr lang="es-ES" sz="1400" b="0" strike="noStrike" spc="-1" dirty="0">
                <a:solidFill>
                  <a:srgbClr val="FFFFFF"/>
                </a:solidFill>
                <a:latin typeface="Berlin Sans FB"/>
              </a:rPr>
              <a:t>Instrucciones: </a:t>
            </a:r>
            <a:endParaRPr lang="es-ES" sz="1400" b="0" strike="noStrike" spc="-1" dirty="0">
              <a:latin typeface="Arial"/>
            </a:endParaRPr>
          </a:p>
          <a:p>
            <a:pPr marL="285840" indent="-285480">
              <a:lnSpc>
                <a:spcPct val="100000"/>
              </a:lnSpc>
              <a:buClr>
                <a:srgbClr val="FFFFFF"/>
              </a:buClr>
              <a:buFont typeface="Arial"/>
              <a:buChar char="•"/>
            </a:pPr>
            <a:r>
              <a:rPr lang="es-ES" sz="1400" b="0" strike="noStrike" spc="-1" dirty="0">
                <a:solidFill>
                  <a:srgbClr val="FFFFFF"/>
                </a:solidFill>
                <a:latin typeface="Berlin Sans FB"/>
              </a:rPr>
              <a:t>Solo agrega el nombre del niño con la fuente que mas te guste, te sugiero lo pongas en el mismo tono de verde que tiene el diseño.</a:t>
            </a:r>
            <a:endParaRPr lang="es-ES" sz="1400" b="0" strike="noStrike" spc="-1" dirty="0">
              <a:latin typeface="Arial"/>
            </a:endParaRPr>
          </a:p>
          <a:p>
            <a:pPr>
              <a:lnSpc>
                <a:spcPct val="100000"/>
              </a:lnSpc>
            </a:pPr>
            <a:endParaRPr lang="es-ES" sz="1400" b="0" strike="noStrike" spc="-1" dirty="0">
              <a:latin typeface="Arial"/>
            </a:endParaRPr>
          </a:p>
          <a:p>
            <a:pPr marL="285840" indent="-285480">
              <a:lnSpc>
                <a:spcPct val="100000"/>
              </a:lnSpc>
              <a:buClr>
                <a:srgbClr val="FFFFFF"/>
              </a:buClr>
              <a:buFont typeface="Arial"/>
              <a:buChar char="•"/>
            </a:pPr>
            <a:r>
              <a:rPr lang="es-ES" sz="1400" b="0" strike="noStrike" spc="-1" dirty="0">
                <a:solidFill>
                  <a:srgbClr val="FFFFFF"/>
                </a:solidFill>
                <a:latin typeface="Berlin Sans FB"/>
              </a:rPr>
              <a:t>Medidas sugeridas: 24 cm de alto x 15 cm de ancho.</a:t>
            </a:r>
            <a:endParaRPr lang="es-ES" sz="1400" b="0" strike="noStrike" spc="-1" dirty="0">
              <a:latin typeface="Arial"/>
            </a:endParaRPr>
          </a:p>
          <a:p>
            <a:pPr>
              <a:lnSpc>
                <a:spcPct val="100000"/>
              </a:lnSpc>
            </a:pPr>
            <a:endParaRPr lang="es-ES" sz="1400" b="0" strike="noStrike" spc="-1" dirty="0">
              <a:latin typeface="Arial"/>
            </a:endParaRPr>
          </a:p>
          <a:p>
            <a:pPr marL="285840" indent="-285480">
              <a:lnSpc>
                <a:spcPct val="100000"/>
              </a:lnSpc>
              <a:buClr>
                <a:srgbClr val="FFFFFF"/>
              </a:buClr>
              <a:buFont typeface="Arial"/>
              <a:buChar char="•"/>
            </a:pPr>
            <a:r>
              <a:rPr lang="es-ES" sz="1400" b="0" strike="noStrike" spc="-1" dirty="0">
                <a:solidFill>
                  <a:srgbClr val="FFFFFF"/>
                </a:solidFill>
                <a:latin typeface="Berlin Sans FB"/>
              </a:rPr>
              <a:t>Puedes imprimir couché grueso u opalina.</a:t>
            </a:r>
            <a:endParaRPr lang="es-ES" sz="1400" b="0" strike="noStrike" spc="-1" dirty="0">
              <a:latin typeface="Arial"/>
            </a:endParaRPr>
          </a:p>
          <a:p>
            <a:pPr>
              <a:lnSpc>
                <a:spcPct val="100000"/>
              </a:lnSpc>
            </a:pPr>
            <a:endParaRPr lang="es-ES" sz="1400" b="0" strike="noStrike" spc="-1" dirty="0">
              <a:latin typeface="Arial"/>
            </a:endParaRPr>
          </a:p>
          <a:p>
            <a:pPr marL="285840" indent="-285480">
              <a:lnSpc>
                <a:spcPct val="100000"/>
              </a:lnSpc>
              <a:buClr>
                <a:srgbClr val="FFFFFF"/>
              </a:buClr>
              <a:buFont typeface="Arial"/>
              <a:buChar char="•"/>
            </a:pPr>
            <a:r>
              <a:rPr lang="es-ES" sz="1400" b="0" strike="noStrike" spc="-1" dirty="0">
                <a:solidFill>
                  <a:srgbClr val="FFFFFF"/>
                </a:solidFill>
                <a:latin typeface="Berlin Sans FB"/>
              </a:rPr>
              <a:t>Sigue el patrón de líneas para doblar y pegar correctamente..</a:t>
            </a:r>
            <a:endParaRPr lang="es-ES" sz="1400" b="0" strike="noStrike" spc="-1" dirty="0">
              <a:latin typeface="Arial"/>
            </a:endParaRPr>
          </a:p>
          <a:p>
            <a:pPr>
              <a:lnSpc>
                <a:spcPct val="100000"/>
              </a:lnSpc>
            </a:pPr>
            <a:endParaRPr lang="es-ES" sz="1400" b="0" strike="noStrike" spc="-1" dirty="0">
              <a:latin typeface="Arial"/>
            </a:endParaRPr>
          </a:p>
        </p:txBody>
      </p:sp>
      <p:pic>
        <p:nvPicPr>
          <p:cNvPr id="150" name="Imagen 1"/>
          <p:cNvPicPr/>
          <p:nvPr/>
        </p:nvPicPr>
        <p:blipFill>
          <a:blip r:embed="rId2"/>
          <a:stretch/>
        </p:blipFill>
        <p:spPr>
          <a:xfrm>
            <a:off x="12960" y="449640"/>
            <a:ext cx="8843040" cy="5680440"/>
          </a:xfrm>
          <a:prstGeom prst="rect">
            <a:avLst/>
          </a:prstGeom>
          <a:ln>
            <a:noFill/>
          </a:ln>
        </p:spPr>
      </p:pic>
      <p:sp>
        <p:nvSpPr>
          <p:cNvPr id="151" name="CustomShape 2"/>
          <p:cNvSpPr/>
          <p:nvPr/>
        </p:nvSpPr>
        <p:spPr>
          <a:xfrm>
            <a:off x="3039480" y="2575800"/>
            <a:ext cx="135036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1600" b="0" strike="noStrike" spc="-1">
                <a:solidFill>
                  <a:srgbClr val="BAD344"/>
                </a:solidFill>
                <a:latin typeface="Calibri"/>
              </a:rPr>
              <a:t>NOMBRE</a:t>
            </a:r>
            <a:endParaRPr lang="es-ES"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7752960" y="875880"/>
            <a:ext cx="3760200" cy="435744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dirty="0">
                <a:solidFill>
                  <a:srgbClr val="FFFFFF"/>
                </a:solidFill>
                <a:latin typeface="Berlin Sans FB"/>
              </a:rPr>
              <a:t>Wrapper cupcake</a:t>
            </a:r>
            <a:endParaRPr lang="es-ES" sz="2800" b="0" strike="noStrike" spc="-1" dirty="0">
              <a:latin typeface="Arial"/>
            </a:endParaRPr>
          </a:p>
          <a:p>
            <a:pPr>
              <a:lnSpc>
                <a:spcPct val="100000"/>
              </a:lnSpc>
            </a:pPr>
            <a:endParaRPr lang="es-ES" sz="2800" b="0" strike="noStrike" spc="-1" dirty="0">
              <a:latin typeface="Arial"/>
            </a:endParaRPr>
          </a:p>
          <a:p>
            <a:pPr>
              <a:lnSpc>
                <a:spcPct val="100000"/>
              </a:lnSpc>
            </a:pPr>
            <a:r>
              <a:rPr lang="es-ES" sz="1800" b="0" strike="noStrike" spc="-1" dirty="0">
                <a:solidFill>
                  <a:srgbClr val="FFFFFF"/>
                </a:solidFill>
                <a:latin typeface="Berlin Sans FB"/>
              </a:rPr>
              <a:t>Instrucciones: </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Medidas sugeridas: imprime tal como esta en esta imagen para que no te salgan mal.</a:t>
            </a:r>
            <a:endParaRPr lang="es-ES" sz="1800" b="0" strike="noStrike" spc="-1" dirty="0">
              <a:latin typeface="Arial"/>
            </a:endParaRPr>
          </a:p>
          <a:p>
            <a:pPr>
              <a:lnSpc>
                <a:spcPct val="100000"/>
              </a:lnSpc>
            </a:pP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Puedes imprimir en tabloide adhesivo si las quieres pegar, si no con el couche brillante.</a:t>
            </a:r>
            <a:endParaRPr lang="es-ES" sz="1800" b="0" strike="noStrike" spc="-1" dirty="0">
              <a:latin typeface="Arial"/>
            </a:endParaRPr>
          </a:p>
          <a:p>
            <a:pPr>
              <a:lnSpc>
                <a:spcPct val="100000"/>
              </a:lnSpc>
            </a:pP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Solo haz un pequeño corte con el cutter en la línea blanca para que entre la pestaña de la orilla final.</a:t>
            </a:r>
            <a:endParaRPr lang="es-ES" sz="1800" b="0" strike="noStrike" spc="-1" dirty="0">
              <a:latin typeface="Arial"/>
            </a:endParaRPr>
          </a:p>
          <a:p>
            <a:pPr>
              <a:lnSpc>
                <a:spcPct val="100000"/>
              </a:lnSpc>
            </a:pPr>
            <a:endParaRPr lang="es-ES" sz="1800" b="0" strike="noStrike" spc="-1" dirty="0">
              <a:latin typeface="Arial"/>
            </a:endParaRPr>
          </a:p>
        </p:txBody>
      </p:sp>
      <p:pic>
        <p:nvPicPr>
          <p:cNvPr id="153" name="Imagen 4"/>
          <p:cNvPicPr/>
          <p:nvPr/>
        </p:nvPicPr>
        <p:blipFill>
          <a:blip r:embed="rId2"/>
          <a:stretch/>
        </p:blipFill>
        <p:spPr>
          <a:xfrm>
            <a:off x="0" y="392760"/>
            <a:ext cx="7552440" cy="2852640"/>
          </a:xfrm>
          <a:prstGeom prst="rect">
            <a:avLst/>
          </a:prstGeom>
          <a:ln>
            <a:noFill/>
          </a:ln>
        </p:spPr>
      </p:pic>
      <p:pic>
        <p:nvPicPr>
          <p:cNvPr id="154" name="Imagen 5"/>
          <p:cNvPicPr/>
          <p:nvPr/>
        </p:nvPicPr>
        <p:blipFill>
          <a:blip r:embed="rId2"/>
          <a:stretch/>
        </p:blipFill>
        <p:spPr>
          <a:xfrm>
            <a:off x="152280" y="3198240"/>
            <a:ext cx="7552440" cy="2852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n 3"/>
          <p:cNvPicPr/>
          <p:nvPr/>
        </p:nvPicPr>
        <p:blipFill>
          <a:blip r:embed="rId2"/>
          <a:stretch/>
        </p:blipFill>
        <p:spPr>
          <a:xfrm>
            <a:off x="0" y="141840"/>
            <a:ext cx="3727800" cy="4661640"/>
          </a:xfrm>
          <a:prstGeom prst="rect">
            <a:avLst/>
          </a:prstGeom>
          <a:ln>
            <a:noFill/>
          </a:ln>
        </p:spPr>
      </p:pic>
      <p:pic>
        <p:nvPicPr>
          <p:cNvPr id="156" name="Imagen 4"/>
          <p:cNvPicPr/>
          <p:nvPr/>
        </p:nvPicPr>
        <p:blipFill>
          <a:blip r:embed="rId3"/>
          <a:stretch/>
        </p:blipFill>
        <p:spPr>
          <a:xfrm>
            <a:off x="3843000" y="276840"/>
            <a:ext cx="2072880" cy="1342080"/>
          </a:xfrm>
          <a:prstGeom prst="rect">
            <a:avLst/>
          </a:prstGeom>
          <a:ln>
            <a:noFill/>
          </a:ln>
        </p:spPr>
      </p:pic>
      <p:pic>
        <p:nvPicPr>
          <p:cNvPr id="157" name="Imagen 5"/>
          <p:cNvPicPr/>
          <p:nvPr/>
        </p:nvPicPr>
        <p:blipFill>
          <a:blip r:embed="rId4"/>
          <a:stretch/>
        </p:blipFill>
        <p:spPr>
          <a:xfrm>
            <a:off x="4864680" y="1555920"/>
            <a:ext cx="2454840" cy="1604160"/>
          </a:xfrm>
          <a:prstGeom prst="rect">
            <a:avLst/>
          </a:prstGeom>
          <a:ln>
            <a:noFill/>
          </a:ln>
        </p:spPr>
      </p:pic>
      <p:pic>
        <p:nvPicPr>
          <p:cNvPr id="158" name="Imagen 6"/>
          <p:cNvPicPr/>
          <p:nvPr/>
        </p:nvPicPr>
        <p:blipFill>
          <a:blip r:embed="rId5"/>
          <a:stretch/>
        </p:blipFill>
        <p:spPr>
          <a:xfrm>
            <a:off x="3393360" y="3097080"/>
            <a:ext cx="3379320" cy="3747240"/>
          </a:xfrm>
          <a:prstGeom prst="rect">
            <a:avLst/>
          </a:prstGeom>
          <a:ln>
            <a:noFill/>
          </a:ln>
        </p:spPr>
      </p:pic>
      <p:pic>
        <p:nvPicPr>
          <p:cNvPr id="159" name="Imagen 7"/>
          <p:cNvPicPr/>
          <p:nvPr/>
        </p:nvPicPr>
        <p:blipFill>
          <a:blip r:embed="rId6"/>
          <a:stretch/>
        </p:blipFill>
        <p:spPr>
          <a:xfrm>
            <a:off x="8678880" y="3126240"/>
            <a:ext cx="2536920" cy="3718080"/>
          </a:xfrm>
          <a:prstGeom prst="rect">
            <a:avLst/>
          </a:prstGeom>
          <a:ln>
            <a:noFill/>
          </a:ln>
        </p:spPr>
      </p:pic>
      <p:pic>
        <p:nvPicPr>
          <p:cNvPr id="160" name="Imagen 1"/>
          <p:cNvPicPr/>
          <p:nvPr/>
        </p:nvPicPr>
        <p:blipFill>
          <a:blip r:embed="rId7"/>
          <a:stretch/>
        </p:blipFill>
        <p:spPr>
          <a:xfrm>
            <a:off x="7589160" y="276840"/>
            <a:ext cx="4524840" cy="1629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61608">
              <a:srgbClr val="EEEFF2"/>
            </a:gs>
            <a:gs pos="63000">
              <a:srgbClr val="EBEDF2"/>
            </a:gs>
            <a:gs pos="47000">
              <a:schemeClr val="accent5">
                <a:lumMod val="20000"/>
                <a:lumOff val="80000"/>
              </a:schemeClr>
            </a:gs>
            <a:gs pos="28000">
              <a:schemeClr val="accent5">
                <a:lumMod val="20000"/>
                <a:lumOff val="80000"/>
              </a:schemeClr>
            </a:gs>
            <a:gs pos="8300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4" name="Rectángulo 3"/>
          <p:cNvSpPr/>
          <p:nvPr/>
        </p:nvSpPr>
        <p:spPr>
          <a:xfrm>
            <a:off x="-2" y="1308295"/>
            <a:ext cx="12192002" cy="393896"/>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AR"/>
          </a:p>
        </p:txBody>
      </p:sp>
      <p:pic>
        <p:nvPicPr>
          <p:cNvPr id="5" name="Imagen 6"/>
          <p:cNvPicPr/>
          <p:nvPr/>
        </p:nvPicPr>
        <p:blipFill>
          <a:blip r:embed="rId2"/>
          <a:stretch/>
        </p:blipFill>
        <p:spPr>
          <a:xfrm rot="21293798">
            <a:off x="458411" y="130132"/>
            <a:ext cx="3119682" cy="4348920"/>
          </a:xfrm>
          <a:prstGeom prst="rect">
            <a:avLst/>
          </a:prstGeom>
          <a:ln>
            <a:noFill/>
          </a:ln>
        </p:spPr>
      </p:pic>
      <p:pic>
        <p:nvPicPr>
          <p:cNvPr id="6" name="Imagen 4"/>
          <p:cNvPicPr/>
          <p:nvPr/>
        </p:nvPicPr>
        <p:blipFill>
          <a:blip r:embed="rId3"/>
          <a:stretch/>
        </p:blipFill>
        <p:spPr>
          <a:xfrm>
            <a:off x="4754222" y="1308295"/>
            <a:ext cx="802516" cy="1308295"/>
          </a:xfrm>
          <a:prstGeom prst="rect">
            <a:avLst/>
          </a:prstGeom>
          <a:ln>
            <a:noFill/>
          </a:ln>
        </p:spPr>
      </p:pic>
      <p:pic>
        <p:nvPicPr>
          <p:cNvPr id="8" name="Imagen 4"/>
          <p:cNvPicPr/>
          <p:nvPr/>
        </p:nvPicPr>
        <p:blipFill>
          <a:blip r:embed="rId3"/>
          <a:stretch/>
        </p:blipFill>
        <p:spPr>
          <a:xfrm>
            <a:off x="5694740" y="1308294"/>
            <a:ext cx="802516" cy="1308295"/>
          </a:xfrm>
          <a:prstGeom prst="rect">
            <a:avLst/>
          </a:prstGeom>
          <a:ln>
            <a:noFill/>
          </a:ln>
        </p:spPr>
      </p:pic>
      <p:pic>
        <p:nvPicPr>
          <p:cNvPr id="9" name="Imagen 4"/>
          <p:cNvPicPr/>
          <p:nvPr/>
        </p:nvPicPr>
        <p:blipFill>
          <a:blip r:embed="rId3"/>
          <a:stretch/>
        </p:blipFill>
        <p:spPr>
          <a:xfrm>
            <a:off x="6635258" y="1308293"/>
            <a:ext cx="802516" cy="1308295"/>
          </a:xfrm>
          <a:prstGeom prst="rect">
            <a:avLst/>
          </a:prstGeom>
          <a:ln>
            <a:noFill/>
          </a:ln>
        </p:spPr>
      </p:pic>
      <p:pic>
        <p:nvPicPr>
          <p:cNvPr id="10" name="Imagen 4"/>
          <p:cNvPicPr/>
          <p:nvPr/>
        </p:nvPicPr>
        <p:blipFill>
          <a:blip r:embed="rId3"/>
          <a:stretch/>
        </p:blipFill>
        <p:spPr>
          <a:xfrm>
            <a:off x="7575776" y="1308293"/>
            <a:ext cx="802516" cy="1308295"/>
          </a:xfrm>
          <a:prstGeom prst="rect">
            <a:avLst/>
          </a:prstGeom>
          <a:ln>
            <a:noFill/>
          </a:ln>
        </p:spPr>
      </p:pic>
      <p:pic>
        <p:nvPicPr>
          <p:cNvPr id="11" name="Imagen 4"/>
          <p:cNvPicPr/>
          <p:nvPr/>
        </p:nvPicPr>
        <p:blipFill>
          <a:blip r:embed="rId3"/>
          <a:stretch/>
        </p:blipFill>
        <p:spPr>
          <a:xfrm>
            <a:off x="10318654" y="1308291"/>
            <a:ext cx="802516" cy="1308295"/>
          </a:xfrm>
          <a:prstGeom prst="rect">
            <a:avLst/>
          </a:prstGeom>
          <a:ln>
            <a:noFill/>
          </a:ln>
        </p:spPr>
      </p:pic>
      <p:pic>
        <p:nvPicPr>
          <p:cNvPr id="12" name="Imagen 4"/>
          <p:cNvPicPr/>
          <p:nvPr/>
        </p:nvPicPr>
        <p:blipFill>
          <a:blip r:embed="rId3"/>
          <a:stretch/>
        </p:blipFill>
        <p:spPr>
          <a:xfrm>
            <a:off x="9415551" y="1308291"/>
            <a:ext cx="802516" cy="1308295"/>
          </a:xfrm>
          <a:prstGeom prst="rect">
            <a:avLst/>
          </a:prstGeom>
          <a:ln>
            <a:noFill/>
          </a:ln>
        </p:spPr>
      </p:pic>
      <p:pic>
        <p:nvPicPr>
          <p:cNvPr id="13" name="Imagen 4"/>
          <p:cNvPicPr/>
          <p:nvPr/>
        </p:nvPicPr>
        <p:blipFill>
          <a:blip r:embed="rId3"/>
          <a:stretch/>
        </p:blipFill>
        <p:spPr>
          <a:xfrm>
            <a:off x="8512448" y="1308292"/>
            <a:ext cx="802516" cy="1308295"/>
          </a:xfrm>
          <a:prstGeom prst="rect">
            <a:avLst/>
          </a:prstGeom>
          <a:ln>
            <a:noFill/>
          </a:ln>
        </p:spPr>
      </p:pic>
      <p:pic>
        <p:nvPicPr>
          <p:cNvPr id="14" name="Imagen 4"/>
          <p:cNvPicPr/>
          <p:nvPr/>
        </p:nvPicPr>
        <p:blipFill>
          <a:blip r:embed="rId3"/>
          <a:stretch/>
        </p:blipFill>
        <p:spPr>
          <a:xfrm>
            <a:off x="11255326" y="1308291"/>
            <a:ext cx="802516" cy="1308295"/>
          </a:xfrm>
          <a:prstGeom prst="rect">
            <a:avLst/>
          </a:prstGeom>
          <a:ln>
            <a:noFill/>
          </a:ln>
        </p:spPr>
      </p:pic>
      <p:pic>
        <p:nvPicPr>
          <p:cNvPr id="15" name="Imagen 4"/>
          <p:cNvPicPr/>
          <p:nvPr/>
        </p:nvPicPr>
        <p:blipFill>
          <a:blip r:embed="rId3"/>
          <a:stretch/>
        </p:blipFill>
        <p:spPr>
          <a:xfrm>
            <a:off x="3792273" y="1308290"/>
            <a:ext cx="802516" cy="1308295"/>
          </a:xfrm>
          <a:prstGeom prst="rect">
            <a:avLst/>
          </a:prstGeom>
          <a:ln>
            <a:noFill/>
          </a:ln>
        </p:spPr>
      </p:pic>
      <p:pic>
        <p:nvPicPr>
          <p:cNvPr id="17" name="Imagen 6"/>
          <p:cNvPicPr/>
          <p:nvPr/>
        </p:nvPicPr>
        <p:blipFill>
          <a:blip r:embed="rId4"/>
          <a:stretch/>
        </p:blipFill>
        <p:spPr>
          <a:xfrm>
            <a:off x="105752" y="4777490"/>
            <a:ext cx="3825000" cy="1855800"/>
          </a:xfrm>
          <a:prstGeom prst="rect">
            <a:avLst/>
          </a:prstGeom>
          <a:ln>
            <a:noFill/>
          </a:ln>
        </p:spPr>
      </p:pic>
      <p:pic>
        <p:nvPicPr>
          <p:cNvPr id="18" name="Imagen 4"/>
          <p:cNvPicPr/>
          <p:nvPr/>
        </p:nvPicPr>
        <p:blipFill>
          <a:blip r:embed="rId5"/>
          <a:stretch/>
        </p:blipFill>
        <p:spPr>
          <a:xfrm rot="521805">
            <a:off x="10385878" y="2880602"/>
            <a:ext cx="1259057" cy="3793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4"/>
          <p:cNvPicPr/>
          <p:nvPr/>
        </p:nvPicPr>
        <p:blipFill>
          <a:blip r:embed="rId6"/>
          <a:stretch/>
        </p:blipFill>
        <p:spPr>
          <a:xfrm>
            <a:off x="7143326" y="5483599"/>
            <a:ext cx="2822153" cy="1177449"/>
          </a:xfrm>
          <a:prstGeom prst="rect">
            <a:avLst/>
          </a:prstGeom>
          <a:ln>
            <a:noFill/>
          </a:ln>
        </p:spPr>
      </p:pic>
      <p:pic>
        <p:nvPicPr>
          <p:cNvPr id="20" name="Imagen 4"/>
          <p:cNvPicPr/>
          <p:nvPr/>
        </p:nvPicPr>
        <p:blipFill>
          <a:blip r:embed="rId7"/>
          <a:stretch/>
        </p:blipFill>
        <p:spPr>
          <a:xfrm>
            <a:off x="4016682" y="3535670"/>
            <a:ext cx="3602520" cy="2169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9"/>
          <p:cNvPicPr/>
          <p:nvPr/>
        </p:nvPicPr>
        <p:blipFill>
          <a:blip r:embed="rId8"/>
          <a:stretch/>
        </p:blipFill>
        <p:spPr>
          <a:xfrm>
            <a:off x="6497256" y="157468"/>
            <a:ext cx="4883589" cy="1038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4"/>
          <p:cNvPicPr/>
          <p:nvPr/>
        </p:nvPicPr>
        <p:blipFill>
          <a:blip r:embed="rId9"/>
          <a:stretch/>
        </p:blipFill>
        <p:spPr>
          <a:xfrm rot="670132">
            <a:off x="7591016" y="2344573"/>
            <a:ext cx="2925887" cy="2382186"/>
          </a:xfrm>
          <a:prstGeom prst="rect">
            <a:avLst/>
          </a:prstGeom>
          <a:ln>
            <a:noFill/>
          </a:ln>
        </p:spPr>
      </p:pic>
    </p:spTree>
    <p:extLst>
      <p:ext uri="{BB962C8B-B14F-4D97-AF65-F5344CB8AC3E}">
        <p14:creationId xmlns:p14="http://schemas.microsoft.com/office/powerpoint/2010/main" val="3849134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7752960" y="875880"/>
            <a:ext cx="3760200" cy="560700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dirty="0">
                <a:solidFill>
                  <a:srgbClr val="FFFFFF"/>
                </a:solidFill>
                <a:latin typeface="Berlin Sans FB"/>
              </a:rPr>
              <a:t>Topper para centro de Mesa.</a:t>
            </a:r>
            <a:endParaRPr lang="es-ES" sz="2800" b="0" strike="noStrike" spc="-1" dirty="0">
              <a:latin typeface="Arial"/>
            </a:endParaRPr>
          </a:p>
          <a:p>
            <a:pPr>
              <a:lnSpc>
                <a:spcPct val="100000"/>
              </a:lnSpc>
            </a:pPr>
            <a:endParaRPr lang="es-ES" sz="2800" b="0" strike="noStrike" spc="-1" dirty="0">
              <a:latin typeface="Arial"/>
            </a:endParaRPr>
          </a:p>
          <a:p>
            <a:pPr>
              <a:lnSpc>
                <a:spcPct val="100000"/>
              </a:lnSpc>
            </a:pPr>
            <a:r>
              <a:rPr lang="es-ES" sz="1800" b="0" strike="noStrike" spc="-1" dirty="0">
                <a:solidFill>
                  <a:srgbClr val="FFFFFF"/>
                </a:solidFill>
                <a:latin typeface="Berlin Sans FB"/>
              </a:rPr>
              <a:t>Instrucciones: </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Solo agrega el nombre del niño con la fuente que mas te guste, te sugiero lo pongas en el mismo tono de verde que tiene el diseño. el texto no se modifica.</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Medidas sugeridas: 19 cm de alto x 15 cm de ancho.</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Puedes imprimir en tabloide o carta couche grueso u opalina.</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Recuerda imprimir dos por cada centro de mesa para que los pegues y asi tengas dos caras.</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Puedes decorar con listones o tul de los mismos tonos.</a:t>
            </a:r>
            <a:endParaRPr lang="es-ES" sz="1800" b="0" strike="noStrike" spc="-1" dirty="0">
              <a:latin typeface="Arial"/>
            </a:endParaRPr>
          </a:p>
          <a:p>
            <a:pPr>
              <a:lnSpc>
                <a:spcPct val="100000"/>
              </a:lnSpc>
            </a:pPr>
            <a:endParaRPr lang="es-ES" sz="1800" b="0" strike="noStrike" spc="-1" dirty="0">
              <a:latin typeface="Arial"/>
            </a:endParaRPr>
          </a:p>
        </p:txBody>
      </p:sp>
      <p:pic>
        <p:nvPicPr>
          <p:cNvPr id="87" name="Imagen 6"/>
          <p:cNvPicPr/>
          <p:nvPr/>
        </p:nvPicPr>
        <p:blipFill>
          <a:blip r:embed="rId2"/>
          <a:stretch/>
        </p:blipFill>
        <p:spPr>
          <a:xfrm>
            <a:off x="218160" y="0"/>
            <a:ext cx="5302440" cy="6849000"/>
          </a:xfrm>
          <a:prstGeom prst="rect">
            <a:avLst/>
          </a:prstGeom>
          <a:ln>
            <a:noFill/>
          </a:ln>
        </p:spPr>
      </p:pic>
      <p:sp>
        <p:nvSpPr>
          <p:cNvPr id="88" name="CustomShape 2"/>
          <p:cNvSpPr/>
          <p:nvPr/>
        </p:nvSpPr>
        <p:spPr>
          <a:xfrm>
            <a:off x="1648440" y="2318760"/>
            <a:ext cx="244224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800" b="0" strike="noStrike" spc="-1">
                <a:solidFill>
                  <a:srgbClr val="BAD344"/>
                </a:solidFill>
                <a:latin typeface="Calibri"/>
              </a:rPr>
              <a:t>NOMBRE EDITABLE</a:t>
            </a:r>
            <a:endParaRPr lang="es-ES"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ustomShape 1"/>
          <p:cNvSpPr/>
          <p:nvPr/>
        </p:nvSpPr>
        <p:spPr>
          <a:xfrm>
            <a:off x="7752960" y="875880"/>
            <a:ext cx="3760200" cy="490608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a:solidFill>
                  <a:srgbClr val="FFFFFF"/>
                </a:solidFill>
                <a:latin typeface="Berlin Sans FB"/>
              </a:rPr>
              <a:t>Invitación grande.</a:t>
            </a:r>
            <a:endParaRPr lang="es-ES" sz="2800" b="0" strike="noStrike" spc="-1">
              <a:latin typeface="Arial"/>
            </a:endParaRPr>
          </a:p>
          <a:p>
            <a:pPr>
              <a:lnSpc>
                <a:spcPct val="100000"/>
              </a:lnSpc>
            </a:pPr>
            <a:endParaRPr lang="es-ES" sz="2800" b="0" strike="noStrike" spc="-1">
              <a:latin typeface="Arial"/>
            </a:endParaRPr>
          </a:p>
          <a:p>
            <a:pPr>
              <a:lnSpc>
                <a:spcPct val="100000"/>
              </a:lnSpc>
            </a:pPr>
            <a:r>
              <a:rPr lang="es-ES" sz="1800" b="0" strike="noStrike" spc="-1">
                <a:solidFill>
                  <a:srgbClr val="FFFFFF"/>
                </a:solidFill>
                <a:latin typeface="Berlin Sans FB"/>
              </a:rPr>
              <a:t>Instrucciones: </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Agregar el texto con la fuente que mas te guste, Para el nombre te sugiero lo pongas en el mismo tono de verde que tiene el diseño ó Blanco si se pierde.</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Medidas sugeridas: 13 cm de alto x 10 cm de ancho.</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Puedes imprimir en tabloide o carta couche grueso u opalina.</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Las puedes entregar en bolsita de celofán.</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Puedes decorar con listones o tul de los mismos tonos.</a:t>
            </a:r>
            <a:endParaRPr lang="es-ES" sz="1800" b="0" strike="noStrike" spc="-1">
              <a:latin typeface="Arial"/>
            </a:endParaRPr>
          </a:p>
          <a:p>
            <a:pPr>
              <a:lnSpc>
                <a:spcPct val="100000"/>
              </a:lnSpc>
            </a:pPr>
            <a:endParaRPr lang="es-ES" sz="1800" b="0" strike="noStrike" spc="-1">
              <a:latin typeface="Arial"/>
            </a:endParaRPr>
          </a:p>
        </p:txBody>
      </p:sp>
      <p:pic>
        <p:nvPicPr>
          <p:cNvPr id="90" name="Imagen 2"/>
          <p:cNvPicPr/>
          <p:nvPr/>
        </p:nvPicPr>
        <p:blipFill>
          <a:blip r:embed="rId2"/>
          <a:stretch/>
        </p:blipFill>
        <p:spPr>
          <a:xfrm>
            <a:off x="3908160" y="1012320"/>
            <a:ext cx="3602520" cy="4681440"/>
          </a:xfrm>
          <a:prstGeom prst="rect">
            <a:avLst/>
          </a:prstGeom>
          <a:ln>
            <a:noFill/>
          </a:ln>
        </p:spPr>
      </p:pic>
      <p:pic>
        <p:nvPicPr>
          <p:cNvPr id="91" name="Imagen 4"/>
          <p:cNvPicPr/>
          <p:nvPr/>
        </p:nvPicPr>
        <p:blipFill>
          <a:blip r:embed="rId3"/>
          <a:stretch/>
        </p:blipFill>
        <p:spPr>
          <a:xfrm>
            <a:off x="90000" y="1009440"/>
            <a:ext cx="3602520" cy="46843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7752960" y="875880"/>
            <a:ext cx="3760200" cy="533268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a:solidFill>
                  <a:srgbClr val="FFFFFF"/>
                </a:solidFill>
                <a:latin typeface="Berlin Sans FB"/>
              </a:rPr>
              <a:t>Invitación editable pequeña.</a:t>
            </a:r>
            <a:endParaRPr lang="es-ES" sz="2800" b="0" strike="noStrike" spc="-1">
              <a:latin typeface="Arial"/>
            </a:endParaRPr>
          </a:p>
          <a:p>
            <a:pPr>
              <a:lnSpc>
                <a:spcPct val="100000"/>
              </a:lnSpc>
            </a:pPr>
            <a:endParaRPr lang="es-ES" sz="2800" b="0" strike="noStrike" spc="-1">
              <a:latin typeface="Arial"/>
            </a:endParaRPr>
          </a:p>
          <a:p>
            <a:pPr>
              <a:lnSpc>
                <a:spcPct val="100000"/>
              </a:lnSpc>
            </a:pPr>
            <a:r>
              <a:rPr lang="es-ES" sz="1800" b="0" strike="noStrike" spc="-1">
                <a:solidFill>
                  <a:srgbClr val="FFFFFF"/>
                </a:solidFill>
                <a:latin typeface="Berlin Sans FB"/>
              </a:rPr>
              <a:t>Instrucciones: </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Agregar el texto con la fuente que mas te guste, Para el nombre te sugiero lo pongas en el mismo tono de verde que tiene el diseño ó Blanco si se pierde.</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Medidas sugeridas: 6 cm de alto x 10 cm de ancho.</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Puedes imprimir en tabloide o carta couche grueso u opalina.</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Las puedes entregar en bolsita de celofán.</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Puedes decorar con listones o tul de los mismos tonos.</a:t>
            </a:r>
            <a:endParaRPr lang="es-ES" sz="1800" b="0" strike="noStrike" spc="-1">
              <a:latin typeface="Arial"/>
            </a:endParaRPr>
          </a:p>
          <a:p>
            <a:pPr>
              <a:lnSpc>
                <a:spcPct val="100000"/>
              </a:lnSpc>
            </a:pPr>
            <a:endParaRPr lang="es-ES" sz="1800" b="0" strike="noStrike" spc="-1">
              <a:latin typeface="Arial"/>
            </a:endParaRPr>
          </a:p>
        </p:txBody>
      </p:sp>
      <p:pic>
        <p:nvPicPr>
          <p:cNvPr id="93" name="Imagen 4"/>
          <p:cNvPicPr/>
          <p:nvPr/>
        </p:nvPicPr>
        <p:blipFill>
          <a:blip r:embed="rId2"/>
          <a:stretch/>
        </p:blipFill>
        <p:spPr>
          <a:xfrm>
            <a:off x="212040" y="875880"/>
            <a:ext cx="3602520" cy="2169720"/>
          </a:xfrm>
          <a:prstGeom prst="rect">
            <a:avLst/>
          </a:prstGeom>
          <a:ln>
            <a:noFill/>
          </a:ln>
        </p:spPr>
      </p:pic>
      <p:pic>
        <p:nvPicPr>
          <p:cNvPr id="94" name="Imagen 5"/>
          <p:cNvPicPr/>
          <p:nvPr/>
        </p:nvPicPr>
        <p:blipFill>
          <a:blip r:embed="rId2"/>
          <a:stretch/>
        </p:blipFill>
        <p:spPr>
          <a:xfrm>
            <a:off x="3906360" y="3350880"/>
            <a:ext cx="3602520" cy="2169720"/>
          </a:xfrm>
          <a:prstGeom prst="rect">
            <a:avLst/>
          </a:prstGeom>
          <a:ln>
            <a:noFill/>
          </a:ln>
        </p:spPr>
      </p:pic>
      <p:pic>
        <p:nvPicPr>
          <p:cNvPr id="95" name="Imagen 6"/>
          <p:cNvPicPr/>
          <p:nvPr/>
        </p:nvPicPr>
        <p:blipFill>
          <a:blip r:embed="rId2"/>
          <a:stretch/>
        </p:blipFill>
        <p:spPr>
          <a:xfrm>
            <a:off x="3906360" y="875880"/>
            <a:ext cx="3602520" cy="2169720"/>
          </a:xfrm>
          <a:prstGeom prst="rect">
            <a:avLst/>
          </a:prstGeom>
          <a:ln>
            <a:noFill/>
          </a:ln>
        </p:spPr>
      </p:pic>
      <p:pic>
        <p:nvPicPr>
          <p:cNvPr id="96" name="Imagen 7"/>
          <p:cNvPicPr/>
          <p:nvPr/>
        </p:nvPicPr>
        <p:blipFill>
          <a:blip r:embed="rId2"/>
          <a:stretch/>
        </p:blipFill>
        <p:spPr>
          <a:xfrm>
            <a:off x="212040" y="3350880"/>
            <a:ext cx="3602520" cy="2169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7752960" y="141840"/>
            <a:ext cx="3760200" cy="642996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dirty="0">
                <a:solidFill>
                  <a:srgbClr val="FFFFFF"/>
                </a:solidFill>
                <a:latin typeface="Berlin Sans FB"/>
              </a:rPr>
              <a:t>Etiquetas circulares 4 y 5 cm.</a:t>
            </a:r>
            <a:endParaRPr lang="es-ES" sz="2800" b="0" strike="noStrike" spc="-1" dirty="0">
              <a:latin typeface="Arial"/>
            </a:endParaRPr>
          </a:p>
          <a:p>
            <a:pPr>
              <a:lnSpc>
                <a:spcPct val="100000"/>
              </a:lnSpc>
            </a:pPr>
            <a:endParaRPr lang="es-ES" sz="2800" b="0" strike="noStrike" spc="-1" dirty="0">
              <a:latin typeface="Arial"/>
            </a:endParaRPr>
          </a:p>
          <a:p>
            <a:pPr>
              <a:lnSpc>
                <a:spcPct val="100000"/>
              </a:lnSpc>
            </a:pPr>
            <a:r>
              <a:rPr lang="es-ES" sz="1800" b="0" strike="noStrike" spc="-1" dirty="0">
                <a:solidFill>
                  <a:srgbClr val="FFFFFF"/>
                </a:solidFill>
                <a:latin typeface="Berlin Sans FB"/>
              </a:rPr>
              <a:t>Instrucciones: </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Medidas sugeridas: 5cm de radio y 4cm de radio.</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Puedes imprimir en tabloide o carta couche grueso u opalina para utilizar como toppers de Quequitos. (solo los pegas con cinta scotch a un palillo)</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También puedes imprimir en adhesivo para utilizar como stickers en mazapanes, o cualquier otro detalle de tu mesa</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Recuerda imprimir lo mas que puedas en el tabloide.</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Recortar con mucha paciencia para que te queden los círculos lindos.</a:t>
            </a: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p:txBody>
      </p:sp>
      <p:pic>
        <p:nvPicPr>
          <p:cNvPr id="98" name="Imagen 4"/>
          <p:cNvPicPr/>
          <p:nvPr/>
        </p:nvPicPr>
        <p:blipFill>
          <a:blip r:embed="rId2"/>
          <a:stretch/>
        </p:blipFill>
        <p:spPr>
          <a:xfrm>
            <a:off x="4358880" y="244800"/>
            <a:ext cx="3111480" cy="1496160"/>
          </a:xfrm>
          <a:prstGeom prst="rect">
            <a:avLst/>
          </a:prstGeom>
          <a:ln>
            <a:noFill/>
          </a:ln>
        </p:spPr>
      </p:pic>
      <p:pic>
        <p:nvPicPr>
          <p:cNvPr id="99" name="Imagen 5"/>
          <p:cNvPicPr/>
          <p:nvPr/>
        </p:nvPicPr>
        <p:blipFill>
          <a:blip r:embed="rId3"/>
          <a:stretch/>
        </p:blipFill>
        <p:spPr>
          <a:xfrm>
            <a:off x="251280" y="283680"/>
            <a:ext cx="3825000" cy="1855800"/>
          </a:xfrm>
          <a:prstGeom prst="rect">
            <a:avLst/>
          </a:prstGeom>
          <a:ln>
            <a:noFill/>
          </a:ln>
        </p:spPr>
      </p:pic>
      <p:pic>
        <p:nvPicPr>
          <p:cNvPr id="100" name="Imagen 6"/>
          <p:cNvPicPr/>
          <p:nvPr/>
        </p:nvPicPr>
        <p:blipFill>
          <a:blip r:embed="rId3"/>
          <a:stretch/>
        </p:blipFill>
        <p:spPr>
          <a:xfrm>
            <a:off x="251280" y="2387160"/>
            <a:ext cx="3825000" cy="1855800"/>
          </a:xfrm>
          <a:prstGeom prst="rect">
            <a:avLst/>
          </a:prstGeom>
          <a:ln>
            <a:noFill/>
          </a:ln>
        </p:spPr>
      </p:pic>
      <p:pic>
        <p:nvPicPr>
          <p:cNvPr id="101" name="Imagen 7"/>
          <p:cNvPicPr/>
          <p:nvPr/>
        </p:nvPicPr>
        <p:blipFill>
          <a:blip r:embed="rId2"/>
          <a:stretch/>
        </p:blipFill>
        <p:spPr>
          <a:xfrm>
            <a:off x="4358880" y="1818720"/>
            <a:ext cx="3111480" cy="1496160"/>
          </a:xfrm>
          <a:prstGeom prst="rect">
            <a:avLst/>
          </a:prstGeom>
          <a:ln>
            <a:noFill/>
          </a:ln>
        </p:spPr>
      </p:pic>
      <p:pic>
        <p:nvPicPr>
          <p:cNvPr id="102" name="Imagen 8"/>
          <p:cNvPicPr/>
          <p:nvPr/>
        </p:nvPicPr>
        <p:blipFill>
          <a:blip r:embed="rId2"/>
          <a:stretch/>
        </p:blipFill>
        <p:spPr>
          <a:xfrm>
            <a:off x="4426200" y="3359520"/>
            <a:ext cx="3111480" cy="1496160"/>
          </a:xfrm>
          <a:prstGeom prst="rect">
            <a:avLst/>
          </a:prstGeom>
          <a:ln>
            <a:noFill/>
          </a:ln>
        </p:spPr>
      </p:pic>
      <p:pic>
        <p:nvPicPr>
          <p:cNvPr id="103" name="Imagen 9"/>
          <p:cNvPicPr/>
          <p:nvPr/>
        </p:nvPicPr>
        <p:blipFill>
          <a:blip r:embed="rId2"/>
          <a:stretch/>
        </p:blipFill>
        <p:spPr>
          <a:xfrm>
            <a:off x="4358880" y="4914000"/>
            <a:ext cx="3111480" cy="1496160"/>
          </a:xfrm>
          <a:prstGeom prst="rect">
            <a:avLst/>
          </a:prstGeom>
          <a:ln>
            <a:noFill/>
          </a:ln>
        </p:spPr>
      </p:pic>
      <p:pic>
        <p:nvPicPr>
          <p:cNvPr id="104" name="Imagen 10"/>
          <p:cNvPicPr/>
          <p:nvPr/>
        </p:nvPicPr>
        <p:blipFill>
          <a:blip r:embed="rId3"/>
          <a:stretch/>
        </p:blipFill>
        <p:spPr>
          <a:xfrm>
            <a:off x="251280" y="4554360"/>
            <a:ext cx="3825000" cy="1855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7752960" y="875880"/>
            <a:ext cx="3760200" cy="533268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dirty="0">
                <a:solidFill>
                  <a:srgbClr val="FFFFFF"/>
                </a:solidFill>
                <a:latin typeface="Berlin Sans FB"/>
              </a:rPr>
              <a:t>Cartoncito para bolsa de celofán.</a:t>
            </a:r>
            <a:endParaRPr lang="es-ES" sz="2800" b="0" strike="noStrike" spc="-1" dirty="0">
              <a:latin typeface="Arial"/>
            </a:endParaRPr>
          </a:p>
          <a:p>
            <a:pPr>
              <a:lnSpc>
                <a:spcPct val="100000"/>
              </a:lnSpc>
            </a:pPr>
            <a:endParaRPr lang="es-ES" sz="2800" b="0" strike="noStrike" spc="-1" dirty="0">
              <a:latin typeface="Arial"/>
            </a:endParaRPr>
          </a:p>
          <a:p>
            <a:pPr>
              <a:lnSpc>
                <a:spcPct val="100000"/>
              </a:lnSpc>
            </a:pPr>
            <a:r>
              <a:rPr lang="es-ES" sz="1800" b="0" strike="noStrike" spc="-1" dirty="0">
                <a:solidFill>
                  <a:srgbClr val="FFFFFF"/>
                </a:solidFill>
                <a:latin typeface="Berlin Sans FB"/>
              </a:rPr>
              <a:t>Instrucciones: </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Solo agrega el nombre del niño con la fuente que mas te guste, te sugiero lo pongas en el mismo tono de verde que tiene el diseño.</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Medidas sugeridas: 12 cm de alto x 8 cm de ancho.</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Puedes imprimir en tabloide o carta couche grueso u opalina.</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Recorta por las orillas y doblas por la mitad.</a:t>
            </a:r>
            <a:endParaRPr lang="es-ES" sz="1800" b="0" strike="noStrike" spc="-1" dirty="0">
              <a:latin typeface="Arial"/>
            </a:endParaRPr>
          </a:p>
          <a:p>
            <a:pPr marL="285840" indent="-285480">
              <a:lnSpc>
                <a:spcPct val="100000"/>
              </a:lnSpc>
              <a:buClr>
                <a:srgbClr val="FFFFFF"/>
              </a:buClr>
              <a:buFont typeface="Arial"/>
              <a:buChar char="•"/>
            </a:pPr>
            <a:r>
              <a:rPr lang="es-ES" sz="1800" b="0" strike="noStrike" spc="-1" dirty="0">
                <a:solidFill>
                  <a:srgbClr val="FFFFFF"/>
                </a:solidFill>
                <a:latin typeface="Berlin Sans FB"/>
              </a:rPr>
              <a:t>Puedes grapar la bolsita o puedes imprimir en papel adhesivo y solo pegar con la bolsa de celofan.</a:t>
            </a:r>
            <a:endParaRPr lang="es-ES" sz="1800" b="0" strike="noStrike" spc="-1" dirty="0">
              <a:latin typeface="Arial"/>
            </a:endParaRPr>
          </a:p>
          <a:p>
            <a:pPr>
              <a:lnSpc>
                <a:spcPct val="100000"/>
              </a:lnSpc>
            </a:pPr>
            <a:endParaRPr lang="es-ES" sz="1800" b="0" strike="noStrike" spc="-1" dirty="0">
              <a:latin typeface="Arial"/>
            </a:endParaRPr>
          </a:p>
        </p:txBody>
      </p:sp>
      <p:pic>
        <p:nvPicPr>
          <p:cNvPr id="106" name="Imagen 4"/>
          <p:cNvPicPr/>
          <p:nvPr/>
        </p:nvPicPr>
        <p:blipFill>
          <a:blip r:embed="rId2"/>
          <a:stretch/>
        </p:blipFill>
        <p:spPr>
          <a:xfrm>
            <a:off x="207720" y="386280"/>
            <a:ext cx="3613320" cy="4319640"/>
          </a:xfrm>
          <a:prstGeom prst="rect">
            <a:avLst/>
          </a:prstGeom>
          <a:ln>
            <a:noFill/>
          </a:ln>
        </p:spPr>
      </p:pic>
      <p:sp>
        <p:nvSpPr>
          <p:cNvPr id="107" name="CustomShape 2"/>
          <p:cNvSpPr/>
          <p:nvPr/>
        </p:nvSpPr>
        <p:spPr>
          <a:xfrm>
            <a:off x="1378800" y="3079440"/>
            <a:ext cx="244224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800" b="0" strike="noStrike" spc="-1">
                <a:solidFill>
                  <a:srgbClr val="BAD344"/>
                </a:solidFill>
                <a:latin typeface="Calibri"/>
              </a:rPr>
              <a:t>NOMBRE EDITABLE</a:t>
            </a:r>
            <a:endParaRPr lang="es-ES" sz="2800" b="0" strike="noStrike" spc="-1">
              <a:latin typeface="Arial"/>
            </a:endParaRPr>
          </a:p>
        </p:txBody>
      </p:sp>
      <p:sp>
        <p:nvSpPr>
          <p:cNvPr id="108" name="CustomShape 3"/>
          <p:cNvSpPr/>
          <p:nvPr/>
        </p:nvSpPr>
        <p:spPr>
          <a:xfrm rot="10800000">
            <a:off x="2650320" y="1907640"/>
            <a:ext cx="244224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800" b="0" strike="noStrike" spc="-1">
                <a:solidFill>
                  <a:srgbClr val="BAD344"/>
                </a:solidFill>
                <a:latin typeface="Calibri"/>
              </a:rPr>
              <a:t>NOMBRE EDITABLE</a:t>
            </a:r>
            <a:endParaRPr lang="es-ES" sz="2800" b="0" strike="noStrike" spc="-1">
              <a:latin typeface="Arial"/>
            </a:endParaRPr>
          </a:p>
        </p:txBody>
      </p:sp>
      <p:pic>
        <p:nvPicPr>
          <p:cNvPr id="109" name="Imagen 8"/>
          <p:cNvPicPr/>
          <p:nvPr/>
        </p:nvPicPr>
        <p:blipFill>
          <a:blip r:embed="rId2"/>
          <a:stretch/>
        </p:blipFill>
        <p:spPr>
          <a:xfrm>
            <a:off x="3980160" y="1941840"/>
            <a:ext cx="3613320" cy="4319640"/>
          </a:xfrm>
          <a:prstGeom prst="rect">
            <a:avLst/>
          </a:prstGeom>
          <a:ln>
            <a:noFill/>
          </a:ln>
        </p:spPr>
      </p:pic>
      <p:sp>
        <p:nvSpPr>
          <p:cNvPr id="110" name="CustomShape 4"/>
          <p:cNvSpPr/>
          <p:nvPr/>
        </p:nvSpPr>
        <p:spPr>
          <a:xfrm>
            <a:off x="5151240" y="4635000"/>
            <a:ext cx="244224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800" b="0" strike="noStrike" spc="-1">
                <a:solidFill>
                  <a:srgbClr val="BAD344"/>
                </a:solidFill>
                <a:latin typeface="Calibri"/>
              </a:rPr>
              <a:t>NOMBRE EDITABLE</a:t>
            </a:r>
            <a:endParaRPr lang="es-ES" sz="2800" b="0" strike="noStrike" spc="-1">
              <a:latin typeface="Arial"/>
            </a:endParaRPr>
          </a:p>
        </p:txBody>
      </p:sp>
      <p:sp>
        <p:nvSpPr>
          <p:cNvPr id="111" name="CustomShape 5"/>
          <p:cNvSpPr/>
          <p:nvPr/>
        </p:nvSpPr>
        <p:spPr>
          <a:xfrm rot="10800000">
            <a:off x="6423120" y="3463200"/>
            <a:ext cx="244224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800" b="0" strike="noStrike" spc="-1" dirty="0">
                <a:solidFill>
                  <a:srgbClr val="BAD344"/>
                </a:solidFill>
                <a:latin typeface="Calibri"/>
              </a:rPr>
              <a:t>NOMBRE EDITABLE</a:t>
            </a:r>
            <a:endParaRPr lang="es-ES" sz="2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magen 3"/>
          <p:cNvPicPr/>
          <p:nvPr/>
        </p:nvPicPr>
        <p:blipFill>
          <a:blip r:embed="rId2"/>
          <a:stretch/>
        </p:blipFill>
        <p:spPr>
          <a:xfrm>
            <a:off x="144360" y="2212920"/>
            <a:ext cx="7318080" cy="1880280"/>
          </a:xfrm>
          <a:prstGeom prst="rect">
            <a:avLst/>
          </a:prstGeom>
          <a:ln>
            <a:noFill/>
          </a:ln>
        </p:spPr>
      </p:pic>
      <p:sp>
        <p:nvSpPr>
          <p:cNvPr id="113" name="CustomShape 1"/>
          <p:cNvSpPr/>
          <p:nvPr/>
        </p:nvSpPr>
        <p:spPr>
          <a:xfrm>
            <a:off x="7752960" y="875880"/>
            <a:ext cx="3760200" cy="450972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a:solidFill>
                  <a:srgbClr val="FFFFFF"/>
                </a:solidFill>
                <a:latin typeface="Berlin Sans FB"/>
              </a:rPr>
              <a:t>Etiqueta para botella de agua.</a:t>
            </a:r>
            <a:endParaRPr lang="es-ES" sz="2800" b="0" strike="noStrike" spc="-1">
              <a:latin typeface="Arial"/>
            </a:endParaRPr>
          </a:p>
          <a:p>
            <a:pPr>
              <a:lnSpc>
                <a:spcPct val="100000"/>
              </a:lnSpc>
            </a:pPr>
            <a:endParaRPr lang="es-ES" sz="2800" b="0" strike="noStrike" spc="-1">
              <a:latin typeface="Arial"/>
            </a:endParaRPr>
          </a:p>
          <a:p>
            <a:pPr>
              <a:lnSpc>
                <a:spcPct val="100000"/>
              </a:lnSpc>
            </a:pPr>
            <a:r>
              <a:rPr lang="es-ES" sz="1800" b="0" strike="noStrike" spc="-1">
                <a:solidFill>
                  <a:srgbClr val="FFFFFF"/>
                </a:solidFill>
                <a:latin typeface="Berlin Sans FB"/>
              </a:rPr>
              <a:t>Instrucciones: </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Solo agrega el nombre del niño con la fuente que mas te guste, te sugiero lo pongas en el mismo tono de verde que tiene el diseño.</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Medidas sugeridas: 5.22 cm de alto x 20 cm de largo.</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Puedes imprimir en tabloide o carta adhesivo brillante.</a:t>
            </a:r>
            <a:endParaRPr lang="es-ES" sz="1800" b="0" strike="noStrike" spc="-1">
              <a:latin typeface="Arial"/>
            </a:endParaRPr>
          </a:p>
          <a:p>
            <a:pPr>
              <a:lnSpc>
                <a:spcPct val="100000"/>
              </a:lnSpc>
            </a:pPr>
            <a:endParaRPr lang="es-ES" sz="1800" b="0" strike="noStrike" spc="-1">
              <a:latin typeface="Arial"/>
            </a:endParaRPr>
          </a:p>
        </p:txBody>
      </p:sp>
      <p:sp>
        <p:nvSpPr>
          <p:cNvPr id="114" name="CustomShape 2"/>
          <p:cNvSpPr/>
          <p:nvPr/>
        </p:nvSpPr>
        <p:spPr>
          <a:xfrm>
            <a:off x="3584520" y="2676240"/>
            <a:ext cx="244224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800" b="0" strike="noStrike" spc="-1">
                <a:solidFill>
                  <a:srgbClr val="BAD344"/>
                </a:solidFill>
                <a:latin typeface="Calibri"/>
              </a:rPr>
              <a:t>NOMBRE EDITABLE</a:t>
            </a:r>
            <a:endParaRPr lang="es-ES" sz="2800" b="0" strike="noStrike" spc="-1">
              <a:latin typeface="Arial"/>
            </a:endParaRPr>
          </a:p>
        </p:txBody>
      </p:sp>
      <p:pic>
        <p:nvPicPr>
          <p:cNvPr id="115" name="Imagen 4"/>
          <p:cNvPicPr/>
          <p:nvPr/>
        </p:nvPicPr>
        <p:blipFill>
          <a:blip r:embed="rId2"/>
          <a:stretch/>
        </p:blipFill>
        <p:spPr>
          <a:xfrm>
            <a:off x="144360" y="4490640"/>
            <a:ext cx="7318080" cy="1880280"/>
          </a:xfrm>
          <a:prstGeom prst="rect">
            <a:avLst/>
          </a:prstGeom>
          <a:ln>
            <a:noFill/>
          </a:ln>
        </p:spPr>
      </p:pic>
      <p:sp>
        <p:nvSpPr>
          <p:cNvPr id="116" name="CustomShape 3"/>
          <p:cNvSpPr/>
          <p:nvPr/>
        </p:nvSpPr>
        <p:spPr>
          <a:xfrm>
            <a:off x="3803400" y="4953960"/>
            <a:ext cx="244224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800" b="0" strike="noStrike" spc="-1">
                <a:solidFill>
                  <a:srgbClr val="BAD344"/>
                </a:solidFill>
                <a:latin typeface="Calibri"/>
              </a:rPr>
              <a:t>NOMBRE EDITABLE</a:t>
            </a:r>
            <a:endParaRPr lang="es-ES" sz="2800" b="0" strike="noStrike" spc="-1">
              <a:latin typeface="Arial"/>
            </a:endParaRPr>
          </a:p>
        </p:txBody>
      </p:sp>
      <p:pic>
        <p:nvPicPr>
          <p:cNvPr id="117" name="Imagen 9"/>
          <p:cNvPicPr/>
          <p:nvPr/>
        </p:nvPicPr>
        <p:blipFill>
          <a:blip r:embed="rId2"/>
          <a:stretch/>
        </p:blipFill>
        <p:spPr>
          <a:xfrm>
            <a:off x="144360" y="198360"/>
            <a:ext cx="7318080" cy="1880280"/>
          </a:xfrm>
          <a:prstGeom prst="rect">
            <a:avLst/>
          </a:prstGeom>
          <a:ln>
            <a:noFill/>
          </a:ln>
        </p:spPr>
      </p:pic>
      <p:sp>
        <p:nvSpPr>
          <p:cNvPr id="118" name="CustomShape 4"/>
          <p:cNvSpPr/>
          <p:nvPr/>
        </p:nvSpPr>
        <p:spPr>
          <a:xfrm>
            <a:off x="3584520" y="661680"/>
            <a:ext cx="244224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ES" sz="2800" b="0" strike="noStrike" spc="-1">
                <a:solidFill>
                  <a:srgbClr val="BAD344"/>
                </a:solidFill>
                <a:latin typeface="Calibri"/>
              </a:rPr>
              <a:t>NOMBRE EDITABLE</a:t>
            </a:r>
            <a:endParaRPr lang="es-ES"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7752960" y="875880"/>
            <a:ext cx="3760200" cy="4509720"/>
          </a:xfrm>
          <a:prstGeom prst="rect">
            <a:avLst/>
          </a:prstGeom>
          <a:solidFill>
            <a:srgbClr val="52C3C9"/>
          </a:solidFill>
          <a:ln/>
        </p:spPr>
        <p:style>
          <a:lnRef idx="1">
            <a:schemeClr val="accent1"/>
          </a:lnRef>
          <a:fillRef idx="2">
            <a:schemeClr val="accent1"/>
          </a:fillRef>
          <a:effectRef idx="1">
            <a:schemeClr val="accent1"/>
          </a:effectRef>
          <a:fontRef idx="minor"/>
        </p:style>
        <p:txBody>
          <a:bodyPr lIns="90000" tIns="45000" rIns="90000" bIns="45000">
            <a:spAutoFit/>
          </a:bodyPr>
          <a:lstStyle/>
          <a:p>
            <a:pPr>
              <a:lnSpc>
                <a:spcPct val="100000"/>
              </a:lnSpc>
            </a:pPr>
            <a:r>
              <a:rPr lang="es-ES" sz="2800" b="0" strike="noStrike" spc="-1">
                <a:solidFill>
                  <a:srgbClr val="FFFFFF"/>
                </a:solidFill>
                <a:latin typeface="Berlin Sans FB"/>
              </a:rPr>
              <a:t>Separador de libros y/o oración.</a:t>
            </a:r>
            <a:endParaRPr lang="es-ES" sz="2800" b="0" strike="noStrike" spc="-1">
              <a:latin typeface="Arial"/>
            </a:endParaRPr>
          </a:p>
          <a:p>
            <a:pPr>
              <a:lnSpc>
                <a:spcPct val="100000"/>
              </a:lnSpc>
            </a:pPr>
            <a:endParaRPr lang="es-ES" sz="2800" b="0" strike="noStrike" spc="-1">
              <a:latin typeface="Arial"/>
            </a:endParaRPr>
          </a:p>
          <a:p>
            <a:pPr>
              <a:lnSpc>
                <a:spcPct val="100000"/>
              </a:lnSpc>
            </a:pPr>
            <a:r>
              <a:rPr lang="es-ES" sz="1800" b="0" strike="noStrike" spc="-1">
                <a:solidFill>
                  <a:srgbClr val="FFFFFF"/>
                </a:solidFill>
                <a:latin typeface="Berlin Sans FB"/>
              </a:rPr>
              <a:t>Instrucciones: </a:t>
            </a: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Solo agrega el nombre del niño con la fuente que mas te guste, te sugiero lo pongas en el mismo tono de verde que tiene el diseño.</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Medidas sugeridas: 19.05 cm de alto x 6.29 cm de ancho.</a:t>
            </a:r>
            <a:endParaRPr lang="es-ES" sz="1800" b="0" strike="noStrike" spc="-1">
              <a:latin typeface="Arial"/>
            </a:endParaRPr>
          </a:p>
          <a:p>
            <a:pPr>
              <a:lnSpc>
                <a:spcPct val="100000"/>
              </a:lnSpc>
            </a:pPr>
            <a:endParaRPr lang="es-ES" sz="1800" b="0" strike="noStrike" spc="-1">
              <a:latin typeface="Arial"/>
            </a:endParaRPr>
          </a:p>
          <a:p>
            <a:pPr marL="285840" indent="-285480">
              <a:lnSpc>
                <a:spcPct val="100000"/>
              </a:lnSpc>
              <a:buClr>
                <a:srgbClr val="FFFFFF"/>
              </a:buClr>
              <a:buFont typeface="Arial"/>
              <a:buChar char="•"/>
            </a:pPr>
            <a:r>
              <a:rPr lang="es-ES" sz="1800" b="0" strike="noStrike" spc="-1">
                <a:solidFill>
                  <a:srgbClr val="FFFFFF"/>
                </a:solidFill>
                <a:latin typeface="Berlin Sans FB"/>
              </a:rPr>
              <a:t>Puedes imprimir en tabloide couché brillante u opalina.</a:t>
            </a:r>
            <a:endParaRPr lang="es-ES" sz="1800" b="0" strike="noStrike" spc="-1">
              <a:latin typeface="Arial"/>
            </a:endParaRPr>
          </a:p>
          <a:p>
            <a:pPr>
              <a:lnSpc>
                <a:spcPct val="100000"/>
              </a:lnSpc>
            </a:pPr>
            <a:endParaRPr lang="es-ES" sz="1800" b="0" strike="noStrike" spc="-1">
              <a:latin typeface="Arial"/>
            </a:endParaRPr>
          </a:p>
        </p:txBody>
      </p:sp>
      <p:pic>
        <p:nvPicPr>
          <p:cNvPr id="120" name="Imagen 2"/>
          <p:cNvPicPr/>
          <p:nvPr/>
        </p:nvPicPr>
        <p:blipFill>
          <a:blip r:embed="rId2"/>
          <a:stretch/>
        </p:blipFill>
        <p:spPr>
          <a:xfrm>
            <a:off x="133560" y="0"/>
            <a:ext cx="2265480" cy="6857640"/>
          </a:xfrm>
          <a:prstGeom prst="rect">
            <a:avLst/>
          </a:prstGeom>
          <a:ln>
            <a:noFill/>
          </a:ln>
        </p:spPr>
      </p:pic>
      <p:pic>
        <p:nvPicPr>
          <p:cNvPr id="121" name="Imagen 3"/>
          <p:cNvPicPr/>
          <p:nvPr/>
        </p:nvPicPr>
        <p:blipFill>
          <a:blip r:embed="rId2"/>
          <a:stretch/>
        </p:blipFill>
        <p:spPr>
          <a:xfrm>
            <a:off x="2584800" y="0"/>
            <a:ext cx="2265480" cy="6857640"/>
          </a:xfrm>
          <a:prstGeom prst="rect">
            <a:avLst/>
          </a:prstGeom>
          <a:ln>
            <a:noFill/>
          </a:ln>
        </p:spPr>
      </p:pic>
      <p:pic>
        <p:nvPicPr>
          <p:cNvPr id="122" name="Imagen 4"/>
          <p:cNvPicPr/>
          <p:nvPr/>
        </p:nvPicPr>
        <p:blipFill>
          <a:blip r:embed="rId2"/>
          <a:stretch/>
        </p:blipFill>
        <p:spPr>
          <a:xfrm>
            <a:off x="4995000" y="0"/>
            <a:ext cx="2265480" cy="6857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704</TotalTime>
  <Words>974</Words>
  <Application>Microsoft Office PowerPoint</Application>
  <PresentationFormat>Panorámica</PresentationFormat>
  <Paragraphs>128</Paragraphs>
  <Slides>15</Slides>
  <Notes>0</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15</vt:i4>
      </vt:variant>
    </vt:vector>
  </HeadingPairs>
  <TitlesOfParts>
    <vt:vector size="27" baseType="lpstr">
      <vt:lpstr>MS PGothic</vt:lpstr>
      <vt:lpstr>Arial</vt:lpstr>
      <vt:lpstr>Berlin Sans FB</vt:lpstr>
      <vt:lpstr>Calibri</vt:lpstr>
      <vt:lpstr>Calibri Light</vt:lpstr>
      <vt:lpstr>Candara</vt:lpstr>
      <vt:lpstr>DejaVu Sans</vt:lpstr>
      <vt:lpstr>Symbol</vt:lpstr>
      <vt:lpstr>Times New Roman</vt:lpstr>
      <vt:lpstr>Wingdings</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megaidea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www.megaidea.net</dc:title>
  <dc:subject/>
  <dc:creator>MegaIdea.Net</dc:creator>
  <dc:description/>
  <cp:lastModifiedBy>Robnei</cp:lastModifiedBy>
  <cp:revision>37</cp:revision>
  <dcterms:created xsi:type="dcterms:W3CDTF">2019-04-14T07:17:00Z</dcterms:created>
  <dcterms:modified xsi:type="dcterms:W3CDTF">2021-07-22T22:23:11Z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Toshiba</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Panorámica</vt:lpwstr>
  </property>
  <property fmtid="{D5CDD505-2E9C-101B-9397-08002B2CF9AE}" pid="10" name="ScaleCrop">
    <vt:bool>false</vt:bool>
  </property>
  <property fmtid="{D5CDD505-2E9C-101B-9397-08002B2CF9AE}" pid="11" name="ShareDoc">
    <vt:bool>false</vt:bool>
  </property>
  <property fmtid="{D5CDD505-2E9C-101B-9397-08002B2CF9AE}" pid="12" name="Slides">
    <vt:i4>14</vt:i4>
  </property>
</Properties>
</file>