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5" r:id="rId2"/>
    <p:sldId id="256" r:id="rId3"/>
    <p:sldId id="257" r:id="rId4"/>
    <p:sldId id="258" r:id="rId5"/>
    <p:sldId id="259" r:id="rId6"/>
    <p:sldId id="261" r:id="rId7"/>
    <p:sldId id="262" r:id="rId8"/>
    <p:sldId id="263" r:id="rId9"/>
    <p:sldId id="284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2" r:id="rId27"/>
  </p:sldIdLst>
  <p:sldSz cx="10059988" cy="7773988"/>
  <p:notesSz cx="9144000" cy="6858000"/>
  <p:defaultTextStyle>
    <a:defPPr>
      <a:defRPr lang="es-MX"/>
    </a:defPPr>
    <a:lvl1pPr marL="0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9504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9007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8511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8015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47518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57022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66526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76029" algn="l" defTabSz="1019007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49" userDrawn="1">
          <p15:clr>
            <a:srgbClr val="A4A3A4"/>
          </p15:clr>
        </p15:guide>
        <p15:guide id="2" pos="31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A6DF"/>
    <a:srgbClr val="663C18"/>
    <a:srgbClr val="F7C54F"/>
    <a:srgbClr val="FEF118"/>
    <a:srgbClr val="F4768E"/>
    <a:srgbClr val="612D15"/>
    <a:srgbClr val="EC268F"/>
    <a:srgbClr val="8CC415"/>
    <a:srgbClr val="FF6699"/>
    <a:srgbClr val="F583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9910" autoAdjust="0"/>
  </p:normalViewPr>
  <p:slideViewPr>
    <p:cSldViewPr>
      <p:cViewPr varScale="1">
        <p:scale>
          <a:sx n="66" d="100"/>
          <a:sy n="66" d="100"/>
        </p:scale>
        <p:origin x="516" y="66"/>
      </p:cViewPr>
      <p:guideLst>
        <p:guide orient="horz" pos="2449"/>
        <p:guide pos="31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54499" y="2414977"/>
            <a:ext cx="8550990" cy="166636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508998" y="4405260"/>
            <a:ext cx="7041992" cy="198668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937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874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812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749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687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362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756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149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21/07/2021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9570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21/07/2021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766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293492" y="311322"/>
            <a:ext cx="2263497" cy="663308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03001" y="311322"/>
            <a:ext cx="6622825" cy="6633083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21/07/2021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67672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21/07/2021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3778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94670" y="4995508"/>
            <a:ext cx="8550990" cy="1544000"/>
          </a:xfrm>
        </p:spPr>
        <p:txBody>
          <a:bodyPr anchor="t"/>
          <a:lstStyle>
            <a:lvl1pPr algn="l">
              <a:defRPr sz="3478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94670" y="3294950"/>
            <a:ext cx="8550990" cy="1700559"/>
          </a:xfrm>
        </p:spPr>
        <p:txBody>
          <a:bodyPr anchor="b"/>
          <a:lstStyle>
            <a:lvl1pPr marL="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1pPr>
            <a:lvl2pPr marL="393745" indent="0">
              <a:buNone/>
              <a:defRPr sz="1546">
                <a:solidFill>
                  <a:schemeClr val="tx1">
                    <a:tint val="75000"/>
                  </a:schemeClr>
                </a:solidFill>
              </a:defRPr>
            </a:lvl2pPr>
            <a:lvl3pPr marL="787489" indent="0">
              <a:buNone/>
              <a:defRPr sz="1391">
                <a:solidFill>
                  <a:schemeClr val="tx1">
                    <a:tint val="75000"/>
                  </a:schemeClr>
                </a:solidFill>
              </a:defRPr>
            </a:lvl3pPr>
            <a:lvl4pPr marL="1181233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4pPr>
            <a:lvl5pPr marL="1574978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5pPr>
            <a:lvl6pPr marL="1968722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6pPr>
            <a:lvl7pPr marL="2362467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7pPr>
            <a:lvl8pPr marL="2756211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8pPr>
            <a:lvl9pPr marL="3149955" indent="0">
              <a:buNone/>
              <a:defRPr sz="123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21/07/2021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42418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03001" y="1813932"/>
            <a:ext cx="4443161" cy="5130473"/>
          </a:xfrm>
        </p:spPr>
        <p:txBody>
          <a:bodyPr/>
          <a:lstStyle>
            <a:lvl1pPr>
              <a:defRPr sz="2396"/>
            </a:lvl1pPr>
            <a:lvl2pPr>
              <a:defRPr sz="2087"/>
            </a:lvl2pPr>
            <a:lvl3pPr>
              <a:defRPr sz="1700"/>
            </a:lvl3pPr>
            <a:lvl4pPr>
              <a:defRPr sz="1546"/>
            </a:lvl4pPr>
            <a:lvl5pPr>
              <a:defRPr sz="1546"/>
            </a:lvl5pPr>
            <a:lvl6pPr>
              <a:defRPr sz="1546"/>
            </a:lvl6pPr>
            <a:lvl7pPr>
              <a:defRPr sz="1546"/>
            </a:lvl7pPr>
            <a:lvl8pPr>
              <a:defRPr sz="1546"/>
            </a:lvl8pPr>
            <a:lvl9pPr>
              <a:defRPr sz="154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113828" y="1813932"/>
            <a:ext cx="4443161" cy="5130473"/>
          </a:xfrm>
        </p:spPr>
        <p:txBody>
          <a:bodyPr/>
          <a:lstStyle>
            <a:lvl1pPr>
              <a:defRPr sz="2396"/>
            </a:lvl1pPr>
            <a:lvl2pPr>
              <a:defRPr sz="2087"/>
            </a:lvl2pPr>
            <a:lvl3pPr>
              <a:defRPr sz="1700"/>
            </a:lvl3pPr>
            <a:lvl4pPr>
              <a:defRPr sz="1546"/>
            </a:lvl4pPr>
            <a:lvl5pPr>
              <a:defRPr sz="1546"/>
            </a:lvl5pPr>
            <a:lvl6pPr>
              <a:defRPr sz="1546"/>
            </a:lvl6pPr>
            <a:lvl7pPr>
              <a:defRPr sz="1546"/>
            </a:lvl7pPr>
            <a:lvl8pPr>
              <a:defRPr sz="1546"/>
            </a:lvl8pPr>
            <a:lvl9pPr>
              <a:defRPr sz="1546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21/07/2021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12282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3001" y="1740150"/>
            <a:ext cx="4444908" cy="725212"/>
          </a:xfrm>
        </p:spPr>
        <p:txBody>
          <a:bodyPr anchor="b"/>
          <a:lstStyle>
            <a:lvl1pPr marL="0" indent="0">
              <a:buNone/>
              <a:defRPr sz="2087" b="1"/>
            </a:lvl1pPr>
            <a:lvl2pPr marL="393745" indent="0">
              <a:buNone/>
              <a:defRPr sz="1700" b="1"/>
            </a:lvl2pPr>
            <a:lvl3pPr marL="787489" indent="0">
              <a:buNone/>
              <a:defRPr sz="1546" b="1"/>
            </a:lvl3pPr>
            <a:lvl4pPr marL="1181233" indent="0">
              <a:buNone/>
              <a:defRPr sz="1391" b="1"/>
            </a:lvl4pPr>
            <a:lvl5pPr marL="1574978" indent="0">
              <a:buNone/>
              <a:defRPr sz="1391" b="1"/>
            </a:lvl5pPr>
            <a:lvl6pPr marL="1968722" indent="0">
              <a:buNone/>
              <a:defRPr sz="1391" b="1"/>
            </a:lvl6pPr>
            <a:lvl7pPr marL="2362467" indent="0">
              <a:buNone/>
              <a:defRPr sz="1391" b="1"/>
            </a:lvl7pPr>
            <a:lvl8pPr marL="2756211" indent="0">
              <a:buNone/>
              <a:defRPr sz="1391" b="1"/>
            </a:lvl8pPr>
            <a:lvl9pPr marL="3149955" indent="0">
              <a:buNone/>
              <a:defRPr sz="1391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03001" y="2465362"/>
            <a:ext cx="4444908" cy="4479041"/>
          </a:xfrm>
        </p:spPr>
        <p:txBody>
          <a:bodyPr/>
          <a:lstStyle>
            <a:lvl1pPr>
              <a:defRPr sz="2087"/>
            </a:lvl1pPr>
            <a:lvl2pPr>
              <a:defRPr sz="1700"/>
            </a:lvl2pPr>
            <a:lvl3pPr>
              <a:defRPr sz="1546"/>
            </a:lvl3pPr>
            <a:lvl4pPr>
              <a:defRPr sz="1391"/>
            </a:lvl4pPr>
            <a:lvl5pPr>
              <a:defRPr sz="1391"/>
            </a:lvl5pPr>
            <a:lvl6pPr>
              <a:defRPr sz="1391"/>
            </a:lvl6pPr>
            <a:lvl7pPr>
              <a:defRPr sz="1391"/>
            </a:lvl7pPr>
            <a:lvl8pPr>
              <a:defRPr sz="1391"/>
            </a:lvl8pPr>
            <a:lvl9pPr>
              <a:defRPr sz="139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110335" y="1740150"/>
            <a:ext cx="4446654" cy="725212"/>
          </a:xfrm>
        </p:spPr>
        <p:txBody>
          <a:bodyPr anchor="b"/>
          <a:lstStyle>
            <a:lvl1pPr marL="0" indent="0">
              <a:buNone/>
              <a:defRPr sz="2087" b="1"/>
            </a:lvl1pPr>
            <a:lvl2pPr marL="393745" indent="0">
              <a:buNone/>
              <a:defRPr sz="1700" b="1"/>
            </a:lvl2pPr>
            <a:lvl3pPr marL="787489" indent="0">
              <a:buNone/>
              <a:defRPr sz="1546" b="1"/>
            </a:lvl3pPr>
            <a:lvl4pPr marL="1181233" indent="0">
              <a:buNone/>
              <a:defRPr sz="1391" b="1"/>
            </a:lvl4pPr>
            <a:lvl5pPr marL="1574978" indent="0">
              <a:buNone/>
              <a:defRPr sz="1391" b="1"/>
            </a:lvl5pPr>
            <a:lvl6pPr marL="1968722" indent="0">
              <a:buNone/>
              <a:defRPr sz="1391" b="1"/>
            </a:lvl6pPr>
            <a:lvl7pPr marL="2362467" indent="0">
              <a:buNone/>
              <a:defRPr sz="1391" b="1"/>
            </a:lvl7pPr>
            <a:lvl8pPr marL="2756211" indent="0">
              <a:buNone/>
              <a:defRPr sz="1391" b="1"/>
            </a:lvl8pPr>
            <a:lvl9pPr marL="3149955" indent="0">
              <a:buNone/>
              <a:defRPr sz="1391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110335" y="2465362"/>
            <a:ext cx="4446654" cy="4479041"/>
          </a:xfrm>
        </p:spPr>
        <p:txBody>
          <a:bodyPr/>
          <a:lstStyle>
            <a:lvl1pPr>
              <a:defRPr sz="2087"/>
            </a:lvl1pPr>
            <a:lvl2pPr>
              <a:defRPr sz="1700"/>
            </a:lvl2pPr>
            <a:lvl3pPr>
              <a:defRPr sz="1546"/>
            </a:lvl3pPr>
            <a:lvl4pPr>
              <a:defRPr sz="1391"/>
            </a:lvl4pPr>
            <a:lvl5pPr>
              <a:defRPr sz="1391"/>
            </a:lvl5pPr>
            <a:lvl6pPr>
              <a:defRPr sz="1391"/>
            </a:lvl6pPr>
            <a:lvl7pPr>
              <a:defRPr sz="1391"/>
            </a:lvl7pPr>
            <a:lvl8pPr>
              <a:defRPr sz="1391"/>
            </a:lvl8pPr>
            <a:lvl9pPr>
              <a:defRPr sz="139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21/07/2021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10219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21/07/2021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13533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21/07/2021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831327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3001" y="309521"/>
            <a:ext cx="3309667" cy="1317259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33175" y="309522"/>
            <a:ext cx="5623814" cy="6634883"/>
          </a:xfrm>
        </p:spPr>
        <p:txBody>
          <a:bodyPr/>
          <a:lstStyle>
            <a:lvl1pPr>
              <a:defRPr sz="2782"/>
            </a:lvl1pPr>
            <a:lvl2pPr>
              <a:defRPr sz="2396"/>
            </a:lvl2pPr>
            <a:lvl3pPr>
              <a:defRPr sz="2087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03001" y="1626780"/>
            <a:ext cx="3309667" cy="5317624"/>
          </a:xfrm>
        </p:spPr>
        <p:txBody>
          <a:bodyPr/>
          <a:lstStyle>
            <a:lvl1pPr marL="0" indent="0">
              <a:buNone/>
              <a:defRPr sz="1236"/>
            </a:lvl1pPr>
            <a:lvl2pPr marL="393745" indent="0">
              <a:buNone/>
              <a:defRPr sz="1005"/>
            </a:lvl2pPr>
            <a:lvl3pPr marL="787489" indent="0">
              <a:buNone/>
              <a:defRPr sz="850"/>
            </a:lvl3pPr>
            <a:lvl4pPr marL="1181233" indent="0">
              <a:buNone/>
              <a:defRPr sz="773"/>
            </a:lvl4pPr>
            <a:lvl5pPr marL="1574978" indent="0">
              <a:buNone/>
              <a:defRPr sz="773"/>
            </a:lvl5pPr>
            <a:lvl6pPr marL="1968722" indent="0">
              <a:buNone/>
              <a:defRPr sz="773"/>
            </a:lvl6pPr>
            <a:lvl7pPr marL="2362467" indent="0">
              <a:buNone/>
              <a:defRPr sz="773"/>
            </a:lvl7pPr>
            <a:lvl8pPr marL="2756211" indent="0">
              <a:buNone/>
              <a:defRPr sz="773"/>
            </a:lvl8pPr>
            <a:lvl9pPr marL="3149955" indent="0">
              <a:buNone/>
              <a:defRPr sz="77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21/07/2021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66358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71829" y="5441792"/>
            <a:ext cx="6035993" cy="642434"/>
          </a:xfrm>
        </p:spPr>
        <p:txBody>
          <a:bodyPr anchor="b"/>
          <a:lstStyle>
            <a:lvl1pPr algn="l">
              <a:defRPr sz="17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71829" y="694620"/>
            <a:ext cx="6035993" cy="4664393"/>
          </a:xfrm>
        </p:spPr>
        <p:txBody>
          <a:bodyPr/>
          <a:lstStyle>
            <a:lvl1pPr marL="0" indent="0">
              <a:buNone/>
              <a:defRPr sz="2782"/>
            </a:lvl1pPr>
            <a:lvl2pPr marL="393745" indent="0">
              <a:buNone/>
              <a:defRPr sz="2396"/>
            </a:lvl2pPr>
            <a:lvl3pPr marL="787489" indent="0">
              <a:buNone/>
              <a:defRPr sz="2087"/>
            </a:lvl3pPr>
            <a:lvl4pPr marL="1181233" indent="0">
              <a:buNone/>
              <a:defRPr sz="1700"/>
            </a:lvl4pPr>
            <a:lvl5pPr marL="1574978" indent="0">
              <a:buNone/>
              <a:defRPr sz="1700"/>
            </a:lvl5pPr>
            <a:lvl6pPr marL="1968722" indent="0">
              <a:buNone/>
              <a:defRPr sz="1700"/>
            </a:lvl6pPr>
            <a:lvl7pPr marL="2362467" indent="0">
              <a:buNone/>
              <a:defRPr sz="1700"/>
            </a:lvl7pPr>
            <a:lvl8pPr marL="2756211" indent="0">
              <a:buNone/>
              <a:defRPr sz="1700"/>
            </a:lvl8pPr>
            <a:lvl9pPr marL="3149955" indent="0">
              <a:buNone/>
              <a:defRPr sz="17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71829" y="6084227"/>
            <a:ext cx="6035993" cy="912363"/>
          </a:xfrm>
        </p:spPr>
        <p:txBody>
          <a:bodyPr/>
          <a:lstStyle>
            <a:lvl1pPr marL="0" indent="0">
              <a:buNone/>
              <a:defRPr sz="1236"/>
            </a:lvl1pPr>
            <a:lvl2pPr marL="393745" indent="0">
              <a:buNone/>
              <a:defRPr sz="1005"/>
            </a:lvl2pPr>
            <a:lvl3pPr marL="787489" indent="0">
              <a:buNone/>
              <a:defRPr sz="850"/>
            </a:lvl3pPr>
            <a:lvl4pPr marL="1181233" indent="0">
              <a:buNone/>
              <a:defRPr sz="773"/>
            </a:lvl4pPr>
            <a:lvl5pPr marL="1574978" indent="0">
              <a:buNone/>
              <a:defRPr sz="773"/>
            </a:lvl5pPr>
            <a:lvl6pPr marL="1968722" indent="0">
              <a:buNone/>
              <a:defRPr sz="773"/>
            </a:lvl6pPr>
            <a:lvl7pPr marL="2362467" indent="0">
              <a:buNone/>
              <a:defRPr sz="773"/>
            </a:lvl7pPr>
            <a:lvl8pPr marL="2756211" indent="0">
              <a:buNone/>
              <a:defRPr sz="773"/>
            </a:lvl8pPr>
            <a:lvl9pPr marL="3149955" indent="0">
              <a:buNone/>
              <a:defRPr sz="773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12D26-F1A5-4BF1-9FC5-7A5EA206B169}" type="datetimeFigureOut">
              <a:rPr lang="es-MX" smtClean="0"/>
              <a:pPr/>
              <a:t>21/07/2021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34265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503001" y="311320"/>
            <a:ext cx="9053989" cy="1295665"/>
          </a:xfrm>
          <a:prstGeom prst="rect">
            <a:avLst/>
          </a:prstGeom>
        </p:spPr>
        <p:txBody>
          <a:bodyPr vert="horz" lIns="101901" tIns="50950" rIns="101901" bIns="5095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503001" y="1813932"/>
            <a:ext cx="9053989" cy="5130473"/>
          </a:xfrm>
          <a:prstGeom prst="rect">
            <a:avLst/>
          </a:prstGeom>
        </p:spPr>
        <p:txBody>
          <a:bodyPr vert="horz" lIns="101901" tIns="50950" rIns="101901" bIns="5095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503000" y="7205337"/>
            <a:ext cx="2347331" cy="413893"/>
          </a:xfrm>
          <a:prstGeom prst="rect">
            <a:avLst/>
          </a:prstGeom>
        </p:spPr>
        <p:txBody>
          <a:bodyPr vert="horz" lIns="101901" tIns="50950" rIns="101901" bIns="50950" rtlCol="0" anchor="ctr"/>
          <a:lstStyle>
            <a:lvl1pPr algn="l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12D26-F1A5-4BF1-9FC5-7A5EA206B169}" type="datetimeFigureOut">
              <a:rPr lang="es-MX" smtClean="0"/>
              <a:pPr/>
              <a:t>21/07/2021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437164" y="7205337"/>
            <a:ext cx="3185663" cy="413893"/>
          </a:xfrm>
          <a:prstGeom prst="rect">
            <a:avLst/>
          </a:prstGeom>
        </p:spPr>
        <p:txBody>
          <a:bodyPr vert="horz" lIns="101901" tIns="50950" rIns="101901" bIns="50950" rtlCol="0" anchor="ctr"/>
          <a:lstStyle>
            <a:lvl1pPr algn="ct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209659" y="7205337"/>
            <a:ext cx="2347331" cy="413893"/>
          </a:xfrm>
          <a:prstGeom prst="rect">
            <a:avLst/>
          </a:prstGeom>
        </p:spPr>
        <p:txBody>
          <a:bodyPr vert="horz" lIns="101901" tIns="50950" rIns="101901" bIns="50950" rtlCol="0" anchor="ctr"/>
          <a:lstStyle>
            <a:lvl1pPr algn="r">
              <a:defRPr sz="10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AA297A-E441-4247-B3D5-C6DCA2A702D0}" type="slidenum">
              <a:rPr lang="es-MX" smtClean="0"/>
              <a:pPr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190187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787489" rtl="0" eaLnBrk="1" latinLnBrk="0" hangingPunct="1">
        <a:spcBef>
          <a:spcPct val="0"/>
        </a:spcBef>
        <a:buNone/>
        <a:defRPr sz="378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95309" indent="-295309" algn="l" defTabSz="7874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782" kern="1200">
          <a:solidFill>
            <a:schemeClr val="tx1"/>
          </a:solidFill>
          <a:latin typeface="+mn-lt"/>
          <a:ea typeface="+mn-ea"/>
          <a:cs typeface="+mn-cs"/>
        </a:defRPr>
      </a:lvl1pPr>
      <a:lvl2pPr marL="639834" indent="-246090" algn="l" defTabSz="787489" rtl="0" eaLnBrk="1" latinLnBrk="0" hangingPunct="1">
        <a:spcBef>
          <a:spcPct val="20000"/>
        </a:spcBef>
        <a:buFont typeface="Arial" panose="020B0604020202020204" pitchFamily="34" charset="0"/>
        <a:buChar char="–"/>
        <a:defRPr sz="2396" kern="1200">
          <a:solidFill>
            <a:schemeClr val="tx1"/>
          </a:solidFill>
          <a:latin typeface="+mn-lt"/>
          <a:ea typeface="+mn-ea"/>
          <a:cs typeface="+mn-cs"/>
        </a:defRPr>
      </a:lvl2pPr>
      <a:lvl3pPr marL="984361" indent="-196872" algn="l" defTabSz="787489" rtl="0" eaLnBrk="1" latinLnBrk="0" hangingPunct="1">
        <a:spcBef>
          <a:spcPct val="20000"/>
        </a:spcBef>
        <a:buFont typeface="Arial" panose="020B0604020202020204" pitchFamily="34" charset="0"/>
        <a:buChar char="•"/>
        <a:defRPr sz="2087" kern="1200">
          <a:solidFill>
            <a:schemeClr val="tx1"/>
          </a:solidFill>
          <a:latin typeface="+mn-lt"/>
          <a:ea typeface="+mn-ea"/>
          <a:cs typeface="+mn-cs"/>
        </a:defRPr>
      </a:lvl3pPr>
      <a:lvl4pPr marL="1378106" indent="-196872" algn="l" defTabSz="787489" rtl="0" eaLnBrk="1" latinLnBrk="0" hangingPunct="1">
        <a:spcBef>
          <a:spcPct val="20000"/>
        </a:spcBef>
        <a:buFont typeface="Arial" panose="020B0604020202020204" pitchFamily="34" charset="0"/>
        <a:buChar char="–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771850" indent="-196872" algn="l" defTabSz="787489" rtl="0" eaLnBrk="1" latinLnBrk="0" hangingPunct="1">
        <a:spcBef>
          <a:spcPct val="20000"/>
        </a:spcBef>
        <a:buFont typeface="Arial" panose="020B0604020202020204" pitchFamily="34" charset="0"/>
        <a:buChar char="»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165594" indent="-196872" algn="l" defTabSz="787489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59339" indent="-196872" algn="l" defTabSz="787489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53084" indent="-196872" algn="l" defTabSz="787489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46828" indent="-196872" algn="l" defTabSz="787489" rtl="0" eaLnBrk="1" latinLnBrk="0" hangingPunct="1">
        <a:spcBef>
          <a:spcPct val="20000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1pPr>
      <a:lvl2pPr marL="393745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2pPr>
      <a:lvl3pPr marL="787489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3pPr>
      <a:lvl4pPr marL="1181233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4pPr>
      <a:lvl5pPr marL="1574978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5pPr>
      <a:lvl6pPr marL="1968722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6pPr>
      <a:lvl7pPr marL="2362467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7pPr>
      <a:lvl8pPr marL="2756211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8pPr>
      <a:lvl9pPr marL="3149955" algn="l" defTabSz="787489" rtl="0" eaLnBrk="1" latinLnBrk="0" hangingPunct="1">
        <a:defRPr sz="15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3 CuadroTexto"/>
          <p:cNvSpPr txBox="1">
            <a:spLocks noChangeArrowheads="1"/>
          </p:cNvSpPr>
          <p:nvPr/>
        </p:nvSpPr>
        <p:spPr bwMode="auto">
          <a:xfrm>
            <a:off x="-64526" y="1879682"/>
            <a:ext cx="10924719" cy="784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957263"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 defTabSz="957263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 defTabSz="957263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 defTabSz="957263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957263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lnSpc>
                <a:spcPct val="50000"/>
              </a:lnSpc>
              <a:spcBef>
                <a:spcPct val="50000"/>
              </a:spcBef>
              <a:buFontTx/>
              <a:buNone/>
              <a:defRPr/>
            </a:pPr>
            <a:r>
              <a:rPr lang="es-MX" altLang="es-AR" sz="6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 </a:t>
            </a:r>
            <a:r>
              <a:rPr lang="es-MX" altLang="es-AR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Baby </a:t>
            </a:r>
            <a:r>
              <a:rPr lang="es-MX" altLang="es-AR" sz="6600" b="1" dirty="0" smtClean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  <a:t>Shower Vaquerito</a:t>
            </a:r>
            <a:endParaRPr lang="es-MX" altLang="es-AR" sz="6600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s-MX" altLang="es-AR" sz="1196" dirty="0"/>
          </a:p>
        </p:txBody>
      </p:sp>
      <p:sp>
        <p:nvSpPr>
          <p:cNvPr id="5" name="4 Rectángulo"/>
          <p:cNvSpPr/>
          <p:nvPr/>
        </p:nvSpPr>
        <p:spPr>
          <a:xfrm>
            <a:off x="2448221" y="3270898"/>
            <a:ext cx="2949613" cy="4461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054">
              <a:defRPr/>
            </a:pPr>
            <a:endParaRPr lang="es-MX" sz="1077"/>
          </a:p>
        </p:txBody>
      </p:sp>
      <p:sp>
        <p:nvSpPr>
          <p:cNvPr id="5124" name="6 CuadroTexto"/>
          <p:cNvSpPr txBox="1">
            <a:spLocks noChangeArrowheads="1"/>
          </p:cNvSpPr>
          <p:nvPr/>
        </p:nvSpPr>
        <p:spPr bwMode="auto">
          <a:xfrm>
            <a:off x="2412502" y="2907007"/>
            <a:ext cx="4138164" cy="1995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6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31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7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1017588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s-MX" altLang="es-AR" sz="2473" b="1" dirty="0">
                <a:latin typeface="Candara" panose="020E0502030303020204" pitchFamily="34" charset="0"/>
              </a:rPr>
              <a:t>Paso a paso:</a:t>
            </a:r>
            <a:r>
              <a:rPr lang="es-MX" altLang="es-AR" sz="2473" dirty="0">
                <a:latin typeface="Candara" panose="020E0502030303020204" pitchFamily="34" charset="0"/>
              </a:rPr>
              <a:t/>
            </a:r>
            <a:br>
              <a:rPr lang="es-MX" altLang="es-AR" sz="2473" dirty="0">
                <a:latin typeface="Candara" panose="020E0502030303020204" pitchFamily="34" charset="0"/>
              </a:rPr>
            </a:br>
            <a:endParaRPr lang="es-MX" altLang="es-AR" sz="2473" dirty="0">
              <a:latin typeface="Candara" panose="020E0502030303020204" pitchFamily="34" charset="0"/>
            </a:endParaRPr>
          </a:p>
          <a:p>
            <a:pPr marL="273438" indent="-273438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2473" dirty="0">
                <a:latin typeface="Candara" panose="020E0502030303020204" pitchFamily="34" charset="0"/>
              </a:rPr>
              <a:t>Colocar texto sobre ellas. </a:t>
            </a:r>
          </a:p>
          <a:p>
            <a:pPr marL="273438" indent="-273438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2473" dirty="0">
                <a:latin typeface="Candara" panose="020E0502030303020204" pitchFamily="34" charset="0"/>
              </a:rPr>
              <a:t>Acomodar.</a:t>
            </a:r>
          </a:p>
          <a:p>
            <a:pPr marL="273438" indent="-273438">
              <a:spcBef>
                <a:spcPct val="0"/>
              </a:spcBef>
              <a:buFont typeface="+mj-lt"/>
              <a:buAutoNum type="arabicPeriod"/>
              <a:defRPr/>
            </a:pPr>
            <a:r>
              <a:rPr lang="es-MX" altLang="es-AR" sz="2473" dirty="0">
                <a:latin typeface="Candara" panose="020E0502030303020204" pitchFamily="34" charset="0"/>
              </a:rPr>
              <a:t>Imprimir, recortar y listo!! </a:t>
            </a:r>
          </a:p>
        </p:txBody>
      </p:sp>
      <p:sp>
        <p:nvSpPr>
          <p:cNvPr id="6" name="Rectángulo 5"/>
          <p:cNvSpPr/>
          <p:nvPr/>
        </p:nvSpPr>
        <p:spPr>
          <a:xfrm>
            <a:off x="1" y="918209"/>
            <a:ext cx="10032232" cy="2284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AR" sz="1077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7928" y="4902105"/>
            <a:ext cx="3861204" cy="2659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38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5364527" y="2302818"/>
            <a:ext cx="3558090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ETIQUETA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CHOCOLATE VAQUITA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 35GR.</a:t>
            </a:r>
          </a:p>
        </p:txBody>
      </p:sp>
      <p:pic>
        <p:nvPicPr>
          <p:cNvPr id="6" name="5 Imagen" descr="vaqu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490" y="1294706"/>
            <a:ext cx="4569400" cy="456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88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797746" y="449565"/>
            <a:ext cx="423468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ETIQUETA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BOTELLA DE AGUA 60 ML.</a:t>
            </a:r>
          </a:p>
        </p:txBody>
      </p:sp>
      <p:pic>
        <p:nvPicPr>
          <p:cNvPr id="6" name="5 Imagen" descr="agu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7626" y="1798762"/>
            <a:ext cx="6662020" cy="1698887"/>
          </a:xfrm>
          <a:prstGeom prst="rect">
            <a:avLst/>
          </a:prstGeom>
        </p:spPr>
      </p:pic>
      <p:pic>
        <p:nvPicPr>
          <p:cNvPr id="4" name="5 Imagen" descr="agu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21868" y="3831183"/>
            <a:ext cx="6662020" cy="1698887"/>
          </a:xfrm>
          <a:prstGeom prst="rect">
            <a:avLst/>
          </a:prstGeom>
        </p:spPr>
      </p:pic>
      <p:pic>
        <p:nvPicPr>
          <p:cNvPr id="7" name="5 Imagen" descr="agu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7626" y="5863604"/>
            <a:ext cx="6662020" cy="169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04740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5438620" y="3218817"/>
            <a:ext cx="41434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ETIQUETA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MONEDA DE CHOCOLATE</a:t>
            </a:r>
          </a:p>
        </p:txBody>
      </p:sp>
      <p:pic>
        <p:nvPicPr>
          <p:cNvPr id="4" name="3 Imagen" descr="mone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45618" y="790650"/>
            <a:ext cx="1512168" cy="1512168"/>
          </a:xfrm>
          <a:prstGeom prst="rect">
            <a:avLst/>
          </a:prstGeom>
        </p:spPr>
      </p:pic>
      <p:pic>
        <p:nvPicPr>
          <p:cNvPr id="5" name="3 Imagen" descr="mone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63511" y="2746785"/>
            <a:ext cx="1512168" cy="1512168"/>
          </a:xfrm>
          <a:prstGeom prst="rect">
            <a:avLst/>
          </a:prstGeom>
        </p:spPr>
      </p:pic>
      <p:pic>
        <p:nvPicPr>
          <p:cNvPr id="6" name="3 Imagen" descr="mone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2577" y="4702920"/>
            <a:ext cx="1512168" cy="1512168"/>
          </a:xfrm>
          <a:prstGeom prst="rect">
            <a:avLst/>
          </a:prstGeom>
        </p:spPr>
      </p:pic>
      <p:pic>
        <p:nvPicPr>
          <p:cNvPr id="7" name="3 Imagen" descr="mone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33850" y="2746785"/>
            <a:ext cx="1512168" cy="1512168"/>
          </a:xfrm>
          <a:prstGeom prst="rect">
            <a:avLst/>
          </a:prstGeom>
        </p:spPr>
      </p:pic>
      <p:pic>
        <p:nvPicPr>
          <p:cNvPr id="8" name="3 Imagen" descr="mone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01719" y="4702920"/>
            <a:ext cx="1512168" cy="1512168"/>
          </a:xfrm>
          <a:prstGeom prst="rect">
            <a:avLst/>
          </a:prstGeom>
        </p:spPr>
      </p:pic>
      <p:pic>
        <p:nvPicPr>
          <p:cNvPr id="9" name="3 Imagen" descr="moned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12619" y="790650"/>
            <a:ext cx="1512168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0807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uadroTexto"/>
          <p:cNvSpPr txBox="1"/>
          <p:nvPr/>
        </p:nvSpPr>
        <p:spPr>
          <a:xfrm>
            <a:off x="1141562" y="207035"/>
            <a:ext cx="314118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CARTONCITO PARA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BOLSA DE DULCES</a:t>
            </a:r>
          </a:p>
        </p:txBody>
      </p:sp>
      <p:pic>
        <p:nvPicPr>
          <p:cNvPr id="8" name="7 Imagen" descr="bolsa de dul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259" y="1222698"/>
            <a:ext cx="4211432" cy="2812332"/>
          </a:xfrm>
          <a:prstGeom prst="rect">
            <a:avLst/>
          </a:prstGeom>
        </p:spPr>
      </p:pic>
      <p:pic>
        <p:nvPicPr>
          <p:cNvPr id="5" name="7 Imagen" descr="bolsa de dulce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514" y="4391050"/>
            <a:ext cx="4211432" cy="2812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429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anner decorativo1  bbcb-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16552" y="1393916"/>
            <a:ext cx="7511258" cy="5248887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853530" y="574626"/>
            <a:ext cx="22143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BANNER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DECORATIVO</a:t>
            </a:r>
          </a:p>
        </p:txBody>
      </p:sp>
    </p:spTree>
    <p:extLst>
      <p:ext uri="{BB962C8B-B14F-4D97-AF65-F5344CB8AC3E}">
        <p14:creationId xmlns:p14="http://schemas.microsoft.com/office/powerpoint/2010/main" val="6990406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anner decorativo2  bbcb-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339133" y="1393916"/>
            <a:ext cx="7511258" cy="52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164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anner decorativo3  bbcb-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83487" y="1393916"/>
            <a:ext cx="7511258" cy="52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3722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anner decorativo4  bbcb-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172197" y="1393916"/>
            <a:ext cx="7511258" cy="52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595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anner decorativo5  bbcb-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283487" y="1289957"/>
            <a:ext cx="7511258" cy="5248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2164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banner decorativo6  bbcb-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2655764" y="1284292"/>
            <a:ext cx="4748460" cy="5205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20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 descr="invitaci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89634" y="1798762"/>
            <a:ext cx="6546509" cy="4680520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4050046" y="646634"/>
            <a:ext cx="202568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INVITACION</a:t>
            </a:r>
          </a:p>
        </p:txBody>
      </p:sp>
    </p:spTree>
    <p:extLst>
      <p:ext uri="{BB962C8B-B14F-4D97-AF65-F5344CB8AC3E}">
        <p14:creationId xmlns:p14="http://schemas.microsoft.com/office/powerpoint/2010/main" val="3208612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album de firm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308751" y="986468"/>
            <a:ext cx="7511258" cy="5744574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936872" y="126249"/>
            <a:ext cx="191167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ALBUM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DE FIRMAS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(PORTADA)</a:t>
            </a:r>
          </a:p>
        </p:txBody>
      </p:sp>
    </p:spTree>
    <p:extLst>
      <p:ext uri="{BB962C8B-B14F-4D97-AF65-F5344CB8AC3E}">
        <p14:creationId xmlns:p14="http://schemas.microsoft.com/office/powerpoint/2010/main" val="30919745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album de firma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1309623" y="1041241"/>
            <a:ext cx="7511258" cy="5746318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302166" y="358602"/>
            <a:ext cx="1904689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ALBUM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DE FIRMAS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(HOJAS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INTERIOR)</a:t>
            </a:r>
          </a:p>
        </p:txBody>
      </p:sp>
    </p:spTree>
    <p:extLst>
      <p:ext uri="{BB962C8B-B14F-4D97-AF65-F5344CB8AC3E}">
        <p14:creationId xmlns:p14="http://schemas.microsoft.com/office/powerpoint/2010/main" val="24538738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babybalbuce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5538" y="574626"/>
            <a:ext cx="3744416" cy="4391786"/>
          </a:xfrm>
          <a:prstGeom prst="rect">
            <a:avLst/>
          </a:prstGeom>
        </p:spPr>
      </p:pic>
      <p:pic>
        <p:nvPicPr>
          <p:cNvPr id="3" name="4 Imagen" descr="babybalbuceo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02002" y="2950890"/>
            <a:ext cx="3744416" cy="4391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05440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babygram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7626" y="1366714"/>
            <a:ext cx="6617233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69386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sopita de letras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1602" y="1150690"/>
            <a:ext cx="7175628" cy="4680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6225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g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466" y="1798762"/>
            <a:ext cx="2220706" cy="3872239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283504" y="286594"/>
            <a:ext cx="331539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ETIQUETA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GEL ANTIBACTERIAL</a:t>
            </a:r>
          </a:p>
        </p:txBody>
      </p:sp>
      <p:pic>
        <p:nvPicPr>
          <p:cNvPr id="6" name="7 Imagen" descr="g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6068" y="1798761"/>
            <a:ext cx="2220706" cy="3872239"/>
          </a:xfrm>
          <a:prstGeom prst="rect">
            <a:avLst/>
          </a:prstGeom>
        </p:spPr>
      </p:pic>
      <p:pic>
        <p:nvPicPr>
          <p:cNvPr id="9" name="7 Imagen" descr="g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4670" y="1798761"/>
            <a:ext cx="2220706" cy="3872239"/>
          </a:xfrm>
          <a:prstGeom prst="rect">
            <a:avLst/>
          </a:prstGeom>
        </p:spPr>
      </p:pic>
      <p:pic>
        <p:nvPicPr>
          <p:cNvPr id="10" name="7 Imagen" descr="ge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53272" y="1798760"/>
            <a:ext cx="2220706" cy="3872239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894587" y="2374826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Agrega el texto que quieras</a:t>
            </a:r>
            <a:endParaRPr lang="es-AR" dirty="0"/>
          </a:p>
        </p:txBody>
      </p:sp>
      <p:sp>
        <p:nvSpPr>
          <p:cNvPr id="11" name="CuadroTexto 10"/>
          <p:cNvSpPr txBox="1"/>
          <p:nvPr/>
        </p:nvSpPr>
        <p:spPr>
          <a:xfrm>
            <a:off x="1046987" y="2527226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Agrega el texto que quieras</a:t>
            </a:r>
            <a:endParaRPr lang="es-AR" dirty="0"/>
          </a:p>
        </p:txBody>
      </p:sp>
      <p:sp>
        <p:nvSpPr>
          <p:cNvPr id="12" name="CuadroTexto 11"/>
          <p:cNvSpPr txBox="1"/>
          <p:nvPr/>
        </p:nvSpPr>
        <p:spPr>
          <a:xfrm>
            <a:off x="8069149" y="2333722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Agrega el texto que quieras</a:t>
            </a:r>
            <a:endParaRPr lang="es-AR" dirty="0"/>
          </a:p>
        </p:txBody>
      </p:sp>
      <p:sp>
        <p:nvSpPr>
          <p:cNvPr id="13" name="CuadroTexto 12"/>
          <p:cNvSpPr txBox="1"/>
          <p:nvPr/>
        </p:nvSpPr>
        <p:spPr>
          <a:xfrm>
            <a:off x="5806811" y="2333723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Agrega el texto que quieras</a:t>
            </a:r>
            <a:endParaRPr lang="es-AR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218196" y="2339137"/>
            <a:ext cx="15841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dirty="0" smtClean="0"/>
              <a:t>Agrega el texto que quieras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1864158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6974210" y="646634"/>
            <a:ext cx="20320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CAJITA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MULTIUSOS</a:t>
            </a:r>
          </a:p>
        </p:txBody>
      </p:sp>
      <p:pic>
        <p:nvPicPr>
          <p:cNvPr id="4" name="3 Imagen" descr="caj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87212">
            <a:off x="2026269" y="878143"/>
            <a:ext cx="6007451" cy="6017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2078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tarjet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15322" y="1150690"/>
            <a:ext cx="4032448" cy="3093730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301802" y="0"/>
            <a:ext cx="309193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TARJETITA DE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AGRADECIMIENTO</a:t>
            </a:r>
          </a:p>
        </p:txBody>
      </p:sp>
      <p:pic>
        <p:nvPicPr>
          <p:cNvPr id="5" name="5 Imagen" descr="tarjet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0420" y="4379447"/>
            <a:ext cx="4032448" cy="3093730"/>
          </a:xfrm>
          <a:prstGeom prst="rect">
            <a:avLst/>
          </a:prstGeom>
        </p:spPr>
      </p:pic>
      <p:pic>
        <p:nvPicPr>
          <p:cNvPr id="7" name="5 Imagen" descr="tarjet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00420" y="1150690"/>
            <a:ext cx="4032448" cy="3093730"/>
          </a:xfrm>
          <a:prstGeom prst="rect">
            <a:avLst/>
          </a:prstGeom>
        </p:spPr>
      </p:pic>
      <p:pic>
        <p:nvPicPr>
          <p:cNvPr id="8" name="5 Imagen" descr="tarjetit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342" y="4379447"/>
            <a:ext cx="4032448" cy="309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separad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474" y="1654746"/>
            <a:ext cx="2150547" cy="568787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517826" y="214586"/>
            <a:ext cx="28652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SEPARADOR CON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ORACION</a:t>
            </a:r>
          </a:p>
        </p:txBody>
      </p:sp>
      <p:pic>
        <p:nvPicPr>
          <p:cNvPr id="4" name="6 Imagen" descr="separad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84" y="1654746"/>
            <a:ext cx="2150547" cy="5687870"/>
          </a:xfrm>
          <a:prstGeom prst="rect">
            <a:avLst/>
          </a:prstGeom>
        </p:spPr>
      </p:pic>
      <p:pic>
        <p:nvPicPr>
          <p:cNvPr id="5" name="6 Imagen" descr="separad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0094" y="1654746"/>
            <a:ext cx="2150547" cy="5687870"/>
          </a:xfrm>
          <a:prstGeom prst="rect">
            <a:avLst/>
          </a:prstGeom>
        </p:spPr>
      </p:pic>
      <p:pic>
        <p:nvPicPr>
          <p:cNvPr id="8" name="6 Imagen" descr="separado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00404" y="1665776"/>
            <a:ext cx="2150547" cy="5687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0300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14 Imagen" descr="c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661842" y="4250054"/>
            <a:ext cx="1691167" cy="167939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5966098" y="1222698"/>
            <a:ext cx="232070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TOPPER PARA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CUPCAKES</a:t>
            </a:r>
          </a:p>
        </p:txBody>
      </p:sp>
      <p:pic>
        <p:nvPicPr>
          <p:cNvPr id="12" name="11 Imagen" descr="c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1121" y="510061"/>
            <a:ext cx="3145839" cy="3119551"/>
          </a:xfrm>
          <a:prstGeom prst="rect">
            <a:avLst/>
          </a:prstGeom>
        </p:spPr>
      </p:pic>
      <p:pic>
        <p:nvPicPr>
          <p:cNvPr id="13" name="12 Imagen" descr="c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49474" y="4463058"/>
            <a:ext cx="2957486" cy="2932772"/>
          </a:xfrm>
          <a:prstGeom prst="rect">
            <a:avLst/>
          </a:prstGeom>
        </p:spPr>
      </p:pic>
      <p:pic>
        <p:nvPicPr>
          <p:cNvPr id="14" name="13 Imagen" descr="c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517826" y="1582738"/>
            <a:ext cx="1691167" cy="1679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335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6614170" y="2230810"/>
            <a:ext cx="2663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WRAPPER PARA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CUPCAKES</a:t>
            </a:r>
          </a:p>
        </p:txBody>
      </p:sp>
      <p:pic>
        <p:nvPicPr>
          <p:cNvPr id="6" name="5 Imagen" descr="w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26269" y="116626"/>
            <a:ext cx="2663942" cy="7657362"/>
          </a:xfrm>
          <a:prstGeom prst="rect">
            <a:avLst/>
          </a:prstGeom>
        </p:spPr>
      </p:pic>
      <p:pic>
        <p:nvPicPr>
          <p:cNvPr id="9" name="8 Imagen" descr="w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673" y="123692"/>
            <a:ext cx="2656876" cy="7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099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centro de mes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64666" y="1022844"/>
            <a:ext cx="5730656" cy="572830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696159" y="25398"/>
            <a:ext cx="29795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TOPPER PARA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CENTRO DE MESA</a:t>
            </a:r>
          </a:p>
        </p:txBody>
      </p:sp>
    </p:spTree>
    <p:extLst>
      <p:ext uri="{BB962C8B-B14F-4D97-AF65-F5344CB8AC3E}">
        <p14:creationId xmlns:p14="http://schemas.microsoft.com/office/powerpoint/2010/main" val="15921816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bocad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466" y="348706"/>
            <a:ext cx="3918021" cy="361843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5606058" y="502618"/>
            <a:ext cx="17287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ETIQUETA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BOCADIN</a:t>
            </a:r>
          </a:p>
        </p:txBody>
      </p:sp>
      <p:pic>
        <p:nvPicPr>
          <p:cNvPr id="4" name="5 Imagen" descr="bocad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466" y="4077520"/>
            <a:ext cx="3918021" cy="3618432"/>
          </a:xfrm>
          <a:prstGeom prst="rect">
            <a:avLst/>
          </a:prstGeom>
        </p:spPr>
      </p:pic>
      <p:pic>
        <p:nvPicPr>
          <p:cNvPr id="7" name="5 Imagen" descr="bocadi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1922" y="1870770"/>
            <a:ext cx="3918021" cy="361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707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gerb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490" y="1438722"/>
            <a:ext cx="8679806" cy="18002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3805858" y="224443"/>
            <a:ext cx="172874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ETIQUETA</a:t>
            </a:r>
          </a:p>
          <a:p>
            <a:pPr algn="ctr"/>
            <a:r>
              <a:rPr lang="es-MX" sz="3000" dirty="0">
                <a:solidFill>
                  <a:schemeClr val="accent5">
                    <a:lumMod val="75000"/>
                  </a:schemeClr>
                </a:solidFill>
              </a:rPr>
              <a:t>GERBER</a:t>
            </a:r>
          </a:p>
        </p:txBody>
      </p:sp>
      <p:pic>
        <p:nvPicPr>
          <p:cNvPr id="4" name="5 Imagen" descr="gerb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3490" y="3454946"/>
            <a:ext cx="8679806" cy="1800200"/>
          </a:xfrm>
          <a:prstGeom prst="rect">
            <a:avLst/>
          </a:prstGeom>
        </p:spPr>
      </p:pic>
      <p:pic>
        <p:nvPicPr>
          <p:cNvPr id="7" name="5 Imagen" descr="gerber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7857" y="5471170"/>
            <a:ext cx="8679806" cy="18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0714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97</Words>
  <Application>Microsoft Office PowerPoint</Application>
  <PresentationFormat>Personalizado</PresentationFormat>
  <Paragraphs>47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1" baseType="lpstr">
      <vt:lpstr>MS PGothic</vt:lpstr>
      <vt:lpstr>Arial</vt:lpstr>
      <vt:lpstr>Calibri</vt:lpstr>
      <vt:lpstr>Candara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megaidea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www.megaidea.net</dc:title>
  <dc:creator>MegaIdea.Net</dc:creator>
  <cp:lastModifiedBy>Robnei</cp:lastModifiedBy>
  <cp:revision>82</cp:revision>
  <dcterms:created xsi:type="dcterms:W3CDTF">2013-10-05T17:34:58Z</dcterms:created>
  <dcterms:modified xsi:type="dcterms:W3CDTF">2021-07-21T22:59:20Z</dcterms:modified>
</cp:coreProperties>
</file>