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280" r:id="rId3"/>
    <p:sldId id="281" r:id="rId4"/>
    <p:sldId id="283" r:id="rId5"/>
    <p:sldId id="282" r:id="rId6"/>
    <p:sldId id="284" r:id="rId7"/>
    <p:sldId id="285" r:id="rId8"/>
    <p:sldId id="286" r:id="rId9"/>
  </p:sldIdLst>
  <p:sldSz cx="13412788" cy="10059988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9" userDrawn="1">
          <p15:clr>
            <a:srgbClr val="A4A3A4"/>
          </p15:clr>
        </p15:guide>
        <p15:guide id="2" pos="42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29"/>
    <a:srgbClr val="F00008"/>
    <a:srgbClr val="40ABD7"/>
    <a:srgbClr val="74B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68" y="60"/>
      </p:cViewPr>
      <p:guideLst>
        <p:guide orient="horz" pos="3169"/>
        <p:guide pos="42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C3149-5B49-4D01-BC8B-8D5EDDA12CEC}" type="datetimeFigureOut">
              <a:rPr lang="es-MX" smtClean="0"/>
              <a:pPr/>
              <a:t>20/07/2021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CE399-E241-4659-906A-1A781F88515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455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5959" y="3125118"/>
            <a:ext cx="11400870" cy="21563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11918" y="5700660"/>
            <a:ext cx="9388952" cy="25708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66FB-8E14-41D6-8D8F-DA46E7C39BD6}" type="datetimeFigureOut">
              <a:rPr lang="es-MX" smtClean="0"/>
              <a:pPr/>
              <a:t>20/07/2021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412A-5729-49D5-A729-6FCBAB2A2F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145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66FB-8E14-41D6-8D8F-DA46E7C39BD6}" type="datetimeFigureOut">
              <a:rPr lang="es-MX" smtClean="0"/>
              <a:pPr/>
              <a:t>20/07/2021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412A-5729-49D5-A729-6FCBAB2A2F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051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724272" y="402867"/>
            <a:ext cx="3017877" cy="858359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70641" y="402867"/>
            <a:ext cx="8830085" cy="858359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66FB-8E14-41D6-8D8F-DA46E7C39BD6}" type="datetimeFigureOut">
              <a:rPr lang="es-MX" smtClean="0"/>
              <a:pPr/>
              <a:t>20/07/2021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412A-5729-49D5-A729-6FCBAB2A2F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641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66FB-8E14-41D6-8D8F-DA46E7C39BD6}" type="datetimeFigureOut">
              <a:rPr lang="es-MX" smtClean="0"/>
              <a:pPr/>
              <a:t>20/07/2021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412A-5729-49D5-A729-6FCBAB2A2F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448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9517" y="6464476"/>
            <a:ext cx="11400870" cy="1998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59517" y="4263853"/>
            <a:ext cx="11400870" cy="22006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66FB-8E14-41D6-8D8F-DA46E7C39BD6}" type="datetimeFigureOut">
              <a:rPr lang="es-MX" smtClean="0"/>
              <a:pPr/>
              <a:t>20/07/2021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412A-5729-49D5-A729-6FCBAB2A2F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040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70641" y="2347332"/>
            <a:ext cx="5923981" cy="66391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18168" y="2347332"/>
            <a:ext cx="5923981" cy="66391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66FB-8E14-41D6-8D8F-DA46E7C39BD6}" type="datetimeFigureOut">
              <a:rPr lang="es-MX" smtClean="0"/>
              <a:pPr/>
              <a:t>20/07/2021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412A-5729-49D5-A729-6FCBAB2A2F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210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70641" y="2251854"/>
            <a:ext cx="5926310" cy="938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70641" y="3190321"/>
            <a:ext cx="5926310" cy="5796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813511" y="2251854"/>
            <a:ext cx="5928639" cy="938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813511" y="3190321"/>
            <a:ext cx="5928639" cy="5796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66FB-8E14-41D6-8D8F-DA46E7C39BD6}" type="datetimeFigureOut">
              <a:rPr lang="es-MX" smtClean="0"/>
              <a:pPr/>
              <a:t>20/07/2021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412A-5729-49D5-A729-6FCBAB2A2F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729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66FB-8E14-41D6-8D8F-DA46E7C39BD6}" type="datetimeFigureOut">
              <a:rPr lang="es-MX" smtClean="0"/>
              <a:pPr/>
              <a:t>20/07/2021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412A-5729-49D5-A729-6FCBAB2A2F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220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66FB-8E14-41D6-8D8F-DA46E7C39BD6}" type="datetimeFigureOut">
              <a:rPr lang="es-MX" smtClean="0"/>
              <a:pPr/>
              <a:t>20/07/2021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412A-5729-49D5-A729-6FCBAB2A2F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480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0640" y="400538"/>
            <a:ext cx="4412714" cy="17046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44028" y="400538"/>
            <a:ext cx="7498121" cy="85859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0640" y="2105146"/>
            <a:ext cx="4412714" cy="6881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66FB-8E14-41D6-8D8F-DA46E7C39BD6}" type="datetimeFigureOut">
              <a:rPr lang="es-MX" smtClean="0"/>
              <a:pPr/>
              <a:t>20/07/2021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412A-5729-49D5-A729-6FCBAB2A2F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52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9001" y="7041993"/>
            <a:ext cx="8047673" cy="8313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629001" y="898879"/>
            <a:ext cx="8047673" cy="60359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629001" y="7873339"/>
            <a:ext cx="8047673" cy="11806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66FB-8E14-41D6-8D8F-DA46E7C39BD6}" type="datetimeFigureOut">
              <a:rPr lang="es-MX" smtClean="0"/>
              <a:pPr/>
              <a:t>20/07/2021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412A-5729-49D5-A729-6FCBAB2A2F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096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70641" y="402867"/>
            <a:ext cx="12071509" cy="1676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70641" y="2347332"/>
            <a:ext cx="12071509" cy="6639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70640" y="9324120"/>
            <a:ext cx="3129651" cy="535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D66FB-8E14-41D6-8D8F-DA46E7C39BD6}" type="datetimeFigureOut">
              <a:rPr lang="es-MX" smtClean="0"/>
              <a:pPr/>
              <a:t>20/07/2021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82704" y="9324120"/>
            <a:ext cx="4247383" cy="535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612499" y="9324120"/>
            <a:ext cx="3129651" cy="535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412A-5729-49D5-A729-6FCBAB2A2F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148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/>
          <p:cNvSpPr txBox="1">
            <a:spLocks noChangeArrowheads="1"/>
          </p:cNvSpPr>
          <p:nvPr/>
        </p:nvSpPr>
        <p:spPr bwMode="auto">
          <a:xfrm>
            <a:off x="949366" y="2801411"/>
            <a:ext cx="10325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AR" sz="7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Baby Shower </a:t>
            </a:r>
            <a:r>
              <a:rPr lang="es-MX" altLang="es-AR" sz="7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OSITO</a:t>
            </a:r>
            <a:endParaRPr lang="es-MX" altLang="es-AR" sz="4400" dirty="0"/>
          </a:p>
        </p:txBody>
      </p:sp>
      <p:sp>
        <p:nvSpPr>
          <p:cNvPr id="5" name="4 Rectángulo"/>
          <p:cNvSpPr/>
          <p:nvPr/>
        </p:nvSpPr>
        <p:spPr>
          <a:xfrm>
            <a:off x="3908747" y="4362384"/>
            <a:ext cx="3196246" cy="48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60029">
              <a:defRPr/>
            </a:pPr>
            <a:endParaRPr lang="es-MX" sz="1167"/>
          </a:p>
        </p:txBody>
      </p:sp>
      <p:sp>
        <p:nvSpPr>
          <p:cNvPr id="5124" name="6 CuadroTexto"/>
          <p:cNvSpPr txBox="1">
            <a:spLocks noChangeArrowheads="1"/>
          </p:cNvSpPr>
          <p:nvPr/>
        </p:nvSpPr>
        <p:spPr bwMode="auto">
          <a:xfrm>
            <a:off x="3870040" y="3968066"/>
            <a:ext cx="4484179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AR" sz="2680" b="1" dirty="0">
                <a:latin typeface="Candara" panose="020E0502030303020204" pitchFamily="34" charset="0"/>
              </a:rPr>
              <a:t>Paso a paso:</a:t>
            </a:r>
            <a:r>
              <a:rPr lang="es-MX" altLang="es-AR" sz="2680" dirty="0">
                <a:latin typeface="Candara" panose="020E0502030303020204" pitchFamily="34" charset="0"/>
              </a:rPr>
              <a:t/>
            </a:r>
            <a:br>
              <a:rPr lang="es-MX" altLang="es-AR" sz="2680" dirty="0">
                <a:latin typeface="Candara" panose="020E0502030303020204" pitchFamily="34" charset="0"/>
              </a:rPr>
            </a:br>
            <a:endParaRPr lang="es-MX" altLang="es-AR" sz="2680" dirty="0">
              <a:latin typeface="Candara" panose="020E0502030303020204" pitchFamily="34" charset="0"/>
            </a:endParaRPr>
          </a:p>
          <a:p>
            <a:pPr marL="296323" indent="-296323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680" dirty="0">
                <a:latin typeface="Candara" panose="020E0502030303020204" pitchFamily="34" charset="0"/>
              </a:rPr>
              <a:t>Colocar texto sobre ellas. </a:t>
            </a:r>
          </a:p>
          <a:p>
            <a:pPr marL="296323" indent="-296323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680" dirty="0">
                <a:latin typeface="Candara" panose="020E0502030303020204" pitchFamily="34" charset="0"/>
              </a:rPr>
              <a:t>Acomodar.</a:t>
            </a:r>
          </a:p>
          <a:p>
            <a:pPr marL="296323" indent="-296323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680" dirty="0">
                <a:latin typeface="Candara" panose="020E0502030303020204" pitchFamily="34" charset="0"/>
              </a:rPr>
              <a:t>Imprimir, recortar y listo!!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7292" y="1812974"/>
            <a:ext cx="13018204" cy="263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 sz="1167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30" y="6140741"/>
            <a:ext cx="5184576" cy="35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940074" y="781522"/>
            <a:ext cx="128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INVITACION</a:t>
            </a:r>
          </a:p>
        </p:txBody>
      </p:sp>
      <p:pic>
        <p:nvPicPr>
          <p:cNvPr id="5" name="4 Imagen" descr="IN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2098" y="2005658"/>
            <a:ext cx="5084638" cy="70333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25353" y="853530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CARTONCITO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 BOLSA DE DULCES</a:t>
            </a:r>
          </a:p>
        </p:txBody>
      </p:sp>
      <p:pic>
        <p:nvPicPr>
          <p:cNvPr id="4" name="3 Imagen" descr="C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0010" y="2077666"/>
            <a:ext cx="7685832" cy="51469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722618" y="2241332"/>
            <a:ext cx="1291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CIRCULO 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MULTIUSOS</a:t>
            </a:r>
          </a:p>
        </p:txBody>
      </p:sp>
      <p:pic>
        <p:nvPicPr>
          <p:cNvPr id="6" name="5 Imagen" descr="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3746" y="1178965"/>
            <a:ext cx="2987150" cy="2987150"/>
          </a:xfrm>
          <a:prstGeom prst="rect">
            <a:avLst/>
          </a:prstGeom>
        </p:spPr>
      </p:pic>
      <p:pic>
        <p:nvPicPr>
          <p:cNvPr id="10" name="9 Imagen" descr="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4146" y="961418"/>
            <a:ext cx="3201651" cy="3206160"/>
          </a:xfrm>
          <a:prstGeom prst="rect">
            <a:avLst/>
          </a:prstGeom>
        </p:spPr>
      </p:pic>
      <p:pic>
        <p:nvPicPr>
          <p:cNvPr id="11" name="10 Imagen" descr="C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4870" y="4166115"/>
            <a:ext cx="3149542" cy="31495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986314" y="1069554"/>
            <a:ext cx="1767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ETIQUETA AGUA 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BONAFONT</a:t>
            </a:r>
          </a:p>
        </p:txBody>
      </p:sp>
      <p:pic>
        <p:nvPicPr>
          <p:cNvPr id="4" name="3 Imagen" descr="AGU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26" y="2941762"/>
            <a:ext cx="10924838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8563782" y="315086"/>
            <a:ext cx="1454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WRAPPER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CUPCAKES</a:t>
            </a:r>
          </a:p>
          <a:p>
            <a:pPr algn="ctr"/>
            <a:endParaRPr lang="es-MX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4 Imagen" descr="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243780"/>
            <a:ext cx="7659640" cy="2950470"/>
          </a:xfrm>
          <a:prstGeom prst="rect">
            <a:avLst/>
          </a:prstGeom>
        </p:spPr>
      </p:pic>
      <p:pic>
        <p:nvPicPr>
          <p:cNvPr id="6" name="5 Imagen" descr="W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6574" y="3556283"/>
            <a:ext cx="7659640" cy="29474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085940" y="781522"/>
            <a:ext cx="223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TARJETITA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DE AGRADECIMIENTO</a:t>
            </a:r>
          </a:p>
        </p:txBody>
      </p:sp>
      <p:pic>
        <p:nvPicPr>
          <p:cNvPr id="5" name="4 Imagen" descr="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0160" y="2437706"/>
            <a:ext cx="3666789" cy="48600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AL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2940" y="150136"/>
            <a:ext cx="6406909" cy="975971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178002" y="349474"/>
            <a:ext cx="1767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CAJA PALOMITAS</a:t>
            </a:r>
          </a:p>
          <a:p>
            <a:pPr algn="ctr"/>
            <a:endParaRPr lang="es-MX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26</Words>
  <Application>Microsoft Office PowerPoint</Application>
  <PresentationFormat>Personalizado</PresentationFormat>
  <Paragraphs>17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MS PGothic</vt:lpstr>
      <vt:lpstr>Arial</vt:lpstr>
      <vt:lpstr>Calibri</vt:lpstr>
      <vt:lpstr>Candara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61</cp:revision>
  <dcterms:created xsi:type="dcterms:W3CDTF">2013-11-04T21:31:29Z</dcterms:created>
  <dcterms:modified xsi:type="dcterms:W3CDTF">2021-07-20T23:34:05Z</dcterms:modified>
</cp:coreProperties>
</file>