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75" r:id="rId15"/>
    <p:sldId id="286" r:id="rId16"/>
    <p:sldId id="287" r:id="rId17"/>
    <p:sldId id="280" r:id="rId18"/>
    <p:sldId id="285" r:id="rId19"/>
  </p:sldIdLst>
  <p:sldSz cx="13412788" cy="10059988"/>
  <p:notesSz cx="6858000" cy="9144000"/>
  <p:defaultTextStyle>
    <a:defPPr>
      <a:defRPr lang="es-MX"/>
    </a:defPPr>
    <a:lvl1pPr marL="0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9" userDrawn="1">
          <p15:clr>
            <a:srgbClr val="A4A3A4"/>
          </p15:clr>
        </p15:guide>
        <p15:guide id="2" pos="42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E7"/>
    <a:srgbClr val="F286BA"/>
    <a:srgbClr val="FC88AD"/>
    <a:srgbClr val="A25B3B"/>
    <a:srgbClr val="F28656"/>
    <a:srgbClr val="BAD432"/>
    <a:srgbClr val="FC538B"/>
    <a:srgbClr val="7C7D81"/>
    <a:srgbClr val="EC268F"/>
    <a:srgbClr val="F47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49910" autoAdjust="0"/>
  </p:normalViewPr>
  <p:slideViewPr>
    <p:cSldViewPr>
      <p:cViewPr varScale="1">
        <p:scale>
          <a:sx n="51" d="100"/>
          <a:sy n="51" d="100"/>
        </p:scale>
        <p:origin x="558" y="90"/>
      </p:cViewPr>
      <p:guideLst>
        <p:guide orient="horz" pos="3169"/>
        <p:guide pos="42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5959" y="3125120"/>
            <a:ext cx="11400870" cy="21563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11918" y="5700660"/>
            <a:ext cx="9388952" cy="2570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57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6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724272" y="402869"/>
            <a:ext cx="3017877" cy="858359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641" y="402869"/>
            <a:ext cx="8830085" cy="858359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67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7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519" y="6464475"/>
            <a:ext cx="11400870" cy="199802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59519" y="4263855"/>
            <a:ext cx="11400870" cy="220062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5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8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7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41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70641" y="2347333"/>
            <a:ext cx="5923981" cy="663912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18168" y="2347333"/>
            <a:ext cx="5923981" cy="663912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2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0641" y="2251854"/>
            <a:ext cx="5926310" cy="9384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641" y="3190321"/>
            <a:ext cx="5926310" cy="57961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813512" y="2251854"/>
            <a:ext cx="5928637" cy="93846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813512" y="3190321"/>
            <a:ext cx="5928637" cy="57961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21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5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313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641" y="400538"/>
            <a:ext cx="4412716" cy="17046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44027" y="400539"/>
            <a:ext cx="7498122" cy="85859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0641" y="2105147"/>
            <a:ext cx="4412716" cy="6881312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9001" y="7041993"/>
            <a:ext cx="8047673" cy="83134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29001" y="898879"/>
            <a:ext cx="8047673" cy="6035993"/>
          </a:xfrm>
        </p:spPr>
        <p:txBody>
          <a:bodyPr/>
          <a:lstStyle>
            <a:lvl1pPr marL="0" indent="0">
              <a:buNone/>
              <a:defRPr sz="3600"/>
            </a:lvl1pPr>
            <a:lvl2pPr marL="509504" indent="0">
              <a:buNone/>
              <a:defRPr sz="3100"/>
            </a:lvl2pPr>
            <a:lvl3pPr marL="1019007" indent="0">
              <a:buNone/>
              <a:defRPr sz="2700"/>
            </a:lvl3pPr>
            <a:lvl4pPr marL="1528511" indent="0">
              <a:buNone/>
              <a:defRPr sz="2200"/>
            </a:lvl4pPr>
            <a:lvl5pPr marL="2038015" indent="0">
              <a:buNone/>
              <a:defRPr sz="2200"/>
            </a:lvl5pPr>
            <a:lvl6pPr marL="2547518" indent="0">
              <a:buNone/>
              <a:defRPr sz="2200"/>
            </a:lvl6pPr>
            <a:lvl7pPr marL="3057022" indent="0">
              <a:buNone/>
              <a:defRPr sz="2200"/>
            </a:lvl7pPr>
            <a:lvl8pPr marL="3566526" indent="0">
              <a:buNone/>
              <a:defRPr sz="2200"/>
            </a:lvl8pPr>
            <a:lvl9pPr marL="4076029" indent="0">
              <a:buNone/>
              <a:defRPr sz="22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29001" y="7873340"/>
            <a:ext cx="8047673" cy="1180650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26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70641" y="402867"/>
            <a:ext cx="12071509" cy="1676665"/>
          </a:xfrm>
          <a:prstGeom prst="rect">
            <a:avLst/>
          </a:prstGeom>
        </p:spPr>
        <p:txBody>
          <a:bodyPr vert="horz" lIns="101901" tIns="50950" rIns="101901" bIns="5095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0641" y="2347333"/>
            <a:ext cx="12071509" cy="6639127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70640" y="9324121"/>
            <a:ext cx="3129651" cy="535601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82704" y="9324121"/>
            <a:ext cx="4247383" cy="535601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612499" y="9324121"/>
            <a:ext cx="3129651" cy="535601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0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900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128" indent="-382128" algn="l" defTabSz="101900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943" indent="-318440" algn="l" defTabSz="101900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759" indent="-254752" algn="l" defTabSz="10190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3263" indent="-254752" algn="l" defTabSz="101900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767" indent="-254752" algn="l" defTabSz="101900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270" indent="-254752" algn="l" defTabSz="10190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774" indent="-254752" algn="l" defTabSz="10190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278" indent="-254752" algn="l" defTabSz="10190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781" indent="-254752" algn="l" defTabSz="101900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007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511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15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518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7022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526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029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2817962" y="2745025"/>
            <a:ext cx="8316039" cy="63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Baby Shower </a:t>
            </a:r>
            <a:r>
              <a:rPr lang="es-MX" altLang="es-AR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BUHO</a:t>
            </a:r>
            <a:endParaRPr lang="es-MX" altLang="es-AR" sz="6000" dirty="0"/>
          </a:p>
        </p:txBody>
      </p:sp>
      <p:sp>
        <p:nvSpPr>
          <p:cNvPr id="5" name="4 Rectángulo"/>
          <p:cNvSpPr/>
          <p:nvPr/>
        </p:nvSpPr>
        <p:spPr>
          <a:xfrm>
            <a:off x="3908747" y="4362384"/>
            <a:ext cx="3196246" cy="48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60029">
              <a:defRPr/>
            </a:pPr>
            <a:endParaRPr lang="es-MX" sz="1167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3870040" y="3968066"/>
            <a:ext cx="448417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680" b="1" dirty="0">
                <a:latin typeface="Candara" panose="020E0502030303020204" pitchFamily="34" charset="0"/>
              </a:rPr>
              <a:t>Paso a paso:</a:t>
            </a:r>
            <a:r>
              <a:rPr lang="es-MX" altLang="es-AR" sz="2680" dirty="0">
                <a:latin typeface="Candara" panose="020E0502030303020204" pitchFamily="34" charset="0"/>
              </a:rPr>
              <a:t/>
            </a:r>
            <a:br>
              <a:rPr lang="es-MX" altLang="es-AR" sz="2680" dirty="0">
                <a:latin typeface="Candara" panose="020E0502030303020204" pitchFamily="34" charset="0"/>
              </a:rPr>
            </a:br>
            <a:endParaRPr lang="es-MX" altLang="es-AR" sz="2680" dirty="0">
              <a:latin typeface="Candara" panose="020E0502030303020204" pitchFamily="34" charset="0"/>
            </a:endParaRP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Colocar texto sobre ellas. </a:t>
            </a: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Acomodar.</a:t>
            </a:r>
          </a:p>
          <a:p>
            <a:pPr marL="296323" indent="-296323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680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7292" y="1812974"/>
            <a:ext cx="13018204" cy="263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16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98" y="6109118"/>
            <a:ext cx="4974091" cy="34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aqu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0130" y="2149674"/>
            <a:ext cx="4873762" cy="498349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49177" y="565498"/>
            <a:ext cx="2435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CHOCOLATE VAQUITA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 35GR.</a:t>
            </a:r>
          </a:p>
        </p:txBody>
      </p:sp>
    </p:spTree>
    <p:extLst>
      <p:ext uri="{BB962C8B-B14F-4D97-AF65-F5344CB8AC3E}">
        <p14:creationId xmlns:p14="http://schemas.microsoft.com/office/powerpoint/2010/main" val="306888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166481" y="853530"/>
            <a:ext cx="288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BOTELLA DE AGUA 60 ML.</a:t>
            </a:r>
          </a:p>
        </p:txBody>
      </p:sp>
      <p:pic>
        <p:nvPicPr>
          <p:cNvPr id="6" name="5 Imagen" descr="agu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3986" y="2437706"/>
            <a:ext cx="7147575" cy="18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562378" y="925538"/>
            <a:ext cx="2821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MONEDA DE CHOCOLATE</a:t>
            </a:r>
          </a:p>
        </p:txBody>
      </p:sp>
      <p:pic>
        <p:nvPicPr>
          <p:cNvPr id="5" name="4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850" y="1141562"/>
            <a:ext cx="2554098" cy="2554098"/>
          </a:xfrm>
          <a:prstGeom prst="rect">
            <a:avLst/>
          </a:prstGeom>
        </p:spPr>
      </p:pic>
      <p:pic>
        <p:nvPicPr>
          <p:cNvPr id="6" name="5 Imagen" descr="moned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467" y="4021882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723473" y="781522"/>
            <a:ext cx="2157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CARTONCITO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BOLSA DE DULCES</a:t>
            </a:r>
          </a:p>
        </p:txBody>
      </p:sp>
      <p:pic>
        <p:nvPicPr>
          <p:cNvPr id="8" name="7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042" y="2509714"/>
            <a:ext cx="65281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lbum de fir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833" y="1199463"/>
            <a:ext cx="9720000" cy="74461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267870" y="28786"/>
            <a:ext cx="133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ALBUM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DE FIRMAS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(PORTADA)</a:t>
            </a:r>
          </a:p>
        </p:txBody>
      </p:sp>
    </p:spTree>
    <p:extLst>
      <p:ext uri="{BB962C8B-B14F-4D97-AF65-F5344CB8AC3E}">
        <p14:creationId xmlns:p14="http://schemas.microsoft.com/office/powerpoint/2010/main" val="309197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bum de firma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49652" y="1314178"/>
            <a:ext cx="9720000" cy="743606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666834" y="0"/>
            <a:ext cx="1334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ALBUM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DE FIRMAS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(HOJAS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INTERIOR)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lbum de firm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15354" y="1141969"/>
            <a:ext cx="9720000" cy="743606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882858" y="205458"/>
            <a:ext cx="13340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ALBUM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DE FIRMAS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(HOJAS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INTERIOR)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2138" y="1861642"/>
            <a:ext cx="2705762" cy="472077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252963" y="61442"/>
            <a:ext cx="2271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GEL ANTIBACTERIAL</a:t>
            </a:r>
          </a:p>
        </p:txBody>
      </p:sp>
    </p:spTree>
    <p:extLst>
      <p:ext uri="{BB962C8B-B14F-4D97-AF65-F5344CB8AC3E}">
        <p14:creationId xmlns:p14="http://schemas.microsoft.com/office/powerpoint/2010/main" val="18641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024488" y="61442"/>
            <a:ext cx="1419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CAJITA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MULTIUSOS</a:t>
            </a:r>
          </a:p>
        </p:txBody>
      </p:sp>
      <p:pic>
        <p:nvPicPr>
          <p:cNvPr id="5" name="4 Imagen" descr="caj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8140">
            <a:off x="2819400" y="1136367"/>
            <a:ext cx="7773988" cy="77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8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invitac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090" y="1357586"/>
            <a:ext cx="4608512" cy="705562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568607" y="349474"/>
            <a:ext cx="1411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INVITACION</a:t>
            </a:r>
          </a:p>
        </p:txBody>
      </p:sp>
    </p:spTree>
    <p:extLst>
      <p:ext uri="{BB962C8B-B14F-4D97-AF65-F5344CB8AC3E}">
        <p14:creationId xmlns:p14="http://schemas.microsoft.com/office/powerpoint/2010/main" val="320861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6154" y="2509714"/>
            <a:ext cx="4381680" cy="338755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675293" y="853530"/>
            <a:ext cx="2123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TARJETITA DE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AGRADECIMIENTO</a:t>
            </a:r>
          </a:p>
        </p:txBody>
      </p:sp>
    </p:spTree>
    <p:extLst>
      <p:ext uri="{BB962C8B-B14F-4D97-AF65-F5344CB8AC3E}">
        <p14:creationId xmlns:p14="http://schemas.microsoft.com/office/powerpoint/2010/main" val="14061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162" y="1285578"/>
            <a:ext cx="3024336" cy="802677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143681" y="277466"/>
            <a:ext cx="1973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SEPARADOR CON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ORACION</a:t>
            </a:r>
          </a:p>
        </p:txBody>
      </p:sp>
    </p:spTree>
    <p:extLst>
      <p:ext uri="{BB962C8B-B14F-4D97-AF65-F5344CB8AC3E}">
        <p14:creationId xmlns:p14="http://schemas.microsoft.com/office/powerpoint/2010/main" val="49030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cupcak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6194" y="6758186"/>
            <a:ext cx="2188468" cy="21732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290570" y="2626413"/>
            <a:ext cx="16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TOPPER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  <p:pic>
        <p:nvPicPr>
          <p:cNvPr id="9" name="8 Imagen" descr="cupcak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1618" y="457962"/>
            <a:ext cx="2188468" cy="2173228"/>
          </a:xfrm>
          <a:prstGeom prst="rect">
            <a:avLst/>
          </a:prstGeom>
        </p:spPr>
      </p:pic>
      <p:pic>
        <p:nvPicPr>
          <p:cNvPr id="10" name="9 Imagen" descr="cupcak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949" y="2601102"/>
            <a:ext cx="4482575" cy="44451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059311" y="4423205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FC88AD"/>
                </a:solidFill>
                <a:latin typeface="Champagne &amp; Limousines" pitchFamily="34" charset="0"/>
                <a:ea typeface="Champagne &amp; Limousines" pitchFamily="34" charset="0"/>
              </a:rPr>
              <a:t>Olivia</a:t>
            </a:r>
            <a:endParaRPr lang="es-MX" sz="4800" b="1" dirty="0">
              <a:solidFill>
                <a:srgbClr val="FC88AD"/>
              </a:solidFill>
              <a:latin typeface="Champagne &amp; Limousines" pitchFamily="34" charset="0"/>
              <a:ea typeface="Champagne &amp; Limousines" pitchFamily="34" charset="0"/>
            </a:endParaRPr>
          </a:p>
        </p:txBody>
      </p:sp>
      <p:pic>
        <p:nvPicPr>
          <p:cNvPr id="15" name="14 Imagen" descr="c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8242" y="349474"/>
            <a:ext cx="2188468" cy="21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wrapp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2213" y="160064"/>
            <a:ext cx="3441199" cy="98999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28669" y="1141562"/>
            <a:ext cx="1840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WRAPPER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  <p:pic>
        <p:nvPicPr>
          <p:cNvPr id="3" name="2 Imagen" descr="wrapp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445" y="150920"/>
            <a:ext cx="3447295" cy="9909068"/>
          </a:xfrm>
          <a:prstGeom prst="rect">
            <a:avLst/>
          </a:prstGeom>
        </p:spPr>
      </p:pic>
      <p:pic>
        <p:nvPicPr>
          <p:cNvPr id="4" name="3 Imagen" descr="wrappe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2991" y="160064"/>
            <a:ext cx="3441199" cy="98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50210" y="349474"/>
            <a:ext cx="2048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TOPPER PARA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CENTRO DE MESA</a:t>
            </a:r>
          </a:p>
        </p:txBody>
      </p:sp>
      <p:pic>
        <p:nvPicPr>
          <p:cNvPr id="3" name="2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459" y="1415059"/>
            <a:ext cx="7229871" cy="72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090" y="2293690"/>
            <a:ext cx="4529532" cy="42097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058322" y="565498"/>
            <a:ext cx="121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BOCADIN</a:t>
            </a:r>
          </a:p>
        </p:txBody>
      </p:sp>
    </p:spTree>
    <p:extLst>
      <p:ext uri="{BB962C8B-B14F-4D97-AF65-F5344CB8AC3E}">
        <p14:creationId xmlns:p14="http://schemas.microsoft.com/office/powerpoint/2010/main" val="297070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850" y="2725738"/>
            <a:ext cx="9872250" cy="20162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37892" y="1069554"/>
            <a:ext cx="121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GERBER</a:t>
            </a:r>
          </a:p>
        </p:txBody>
      </p:sp>
    </p:spTree>
    <p:extLst>
      <p:ext uri="{BB962C8B-B14F-4D97-AF65-F5344CB8AC3E}">
        <p14:creationId xmlns:p14="http://schemas.microsoft.com/office/powerpoint/2010/main" val="2719071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78</Words>
  <Application>Microsoft Office PowerPoint</Application>
  <PresentationFormat>Personalizado</PresentationFormat>
  <Paragraphs>45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Calibri</vt:lpstr>
      <vt:lpstr>Candara</vt:lpstr>
      <vt:lpstr>Champagne &amp; Limousines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79</cp:revision>
  <dcterms:created xsi:type="dcterms:W3CDTF">2013-10-05T17:34:58Z</dcterms:created>
  <dcterms:modified xsi:type="dcterms:W3CDTF">2021-07-16T23:06:49Z</dcterms:modified>
</cp:coreProperties>
</file>