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0059988" cy="7773988"/>
  <p:notesSz cx="9144000" cy="6858000"/>
  <p:defaultTextStyle>
    <a:defPPr>
      <a:defRPr lang="es-MX"/>
    </a:defPPr>
    <a:lvl1pPr marL="0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1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3B16"/>
    <a:srgbClr val="005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46" y="72"/>
      </p:cViewPr>
      <p:guideLst>
        <p:guide orient="horz" pos="2449"/>
        <p:guide pos="31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4499" y="2414977"/>
            <a:ext cx="8550990" cy="166636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08998" y="4405260"/>
            <a:ext cx="7041992" cy="19866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3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7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1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74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68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62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56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49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4B30-5F71-4674-9A3C-37FC0FCB2100}" type="datetimeFigureOut">
              <a:rPr lang="es-MX" smtClean="0"/>
              <a:pPr/>
              <a:t>15/07/2021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BCFB-2FA0-4802-ACB8-094C2EF37CF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145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4B30-5F71-4674-9A3C-37FC0FCB2100}" type="datetimeFigureOut">
              <a:rPr lang="es-MX" smtClean="0"/>
              <a:pPr/>
              <a:t>15/07/2021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BCFB-2FA0-4802-ACB8-094C2EF37CF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874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293492" y="311322"/>
            <a:ext cx="2263497" cy="663308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001" y="311322"/>
            <a:ext cx="6622825" cy="663308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4B30-5F71-4674-9A3C-37FC0FCB2100}" type="datetimeFigureOut">
              <a:rPr lang="es-MX" smtClean="0"/>
              <a:pPr/>
              <a:t>15/07/2021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BCFB-2FA0-4802-ACB8-094C2EF37CF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4425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4B30-5F71-4674-9A3C-37FC0FCB2100}" type="datetimeFigureOut">
              <a:rPr lang="es-MX" smtClean="0"/>
              <a:pPr/>
              <a:t>15/07/2021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BCFB-2FA0-4802-ACB8-094C2EF37CF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015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4670" y="4995508"/>
            <a:ext cx="8550990" cy="1544000"/>
          </a:xfrm>
        </p:spPr>
        <p:txBody>
          <a:bodyPr anchor="t"/>
          <a:lstStyle>
            <a:lvl1pPr algn="l">
              <a:defRPr sz="3478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4670" y="3294950"/>
            <a:ext cx="8550990" cy="1700559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3745" indent="0"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2pPr>
            <a:lvl3pPr marL="787489" indent="0">
              <a:buNone/>
              <a:defRPr sz="1391">
                <a:solidFill>
                  <a:schemeClr val="tx1">
                    <a:tint val="75000"/>
                  </a:schemeClr>
                </a:solidFill>
              </a:defRPr>
            </a:lvl3pPr>
            <a:lvl4pPr marL="1181233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4pPr>
            <a:lvl5pPr marL="1574978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5pPr>
            <a:lvl6pPr marL="1968722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6pPr>
            <a:lvl7pPr marL="2362467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7pPr>
            <a:lvl8pPr marL="2756211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8pPr>
            <a:lvl9pPr marL="3149955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4B30-5F71-4674-9A3C-37FC0FCB2100}" type="datetimeFigureOut">
              <a:rPr lang="es-MX" smtClean="0"/>
              <a:pPr/>
              <a:t>15/07/2021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BCFB-2FA0-4802-ACB8-094C2EF37CF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724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001" y="1813932"/>
            <a:ext cx="4443161" cy="5130473"/>
          </a:xfrm>
        </p:spPr>
        <p:txBody>
          <a:bodyPr/>
          <a:lstStyle>
            <a:lvl1pPr>
              <a:defRPr sz="2396"/>
            </a:lvl1pPr>
            <a:lvl2pPr>
              <a:defRPr sz="2087"/>
            </a:lvl2pPr>
            <a:lvl3pPr>
              <a:defRPr sz="1700"/>
            </a:lvl3pPr>
            <a:lvl4pPr>
              <a:defRPr sz="1546"/>
            </a:lvl4pPr>
            <a:lvl5pPr>
              <a:defRPr sz="1546"/>
            </a:lvl5pPr>
            <a:lvl6pPr>
              <a:defRPr sz="1546"/>
            </a:lvl6pPr>
            <a:lvl7pPr>
              <a:defRPr sz="1546"/>
            </a:lvl7pPr>
            <a:lvl8pPr>
              <a:defRPr sz="1546"/>
            </a:lvl8pPr>
            <a:lvl9pPr>
              <a:defRPr sz="154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3828" y="1813932"/>
            <a:ext cx="4443161" cy="5130473"/>
          </a:xfrm>
        </p:spPr>
        <p:txBody>
          <a:bodyPr/>
          <a:lstStyle>
            <a:lvl1pPr>
              <a:defRPr sz="2396"/>
            </a:lvl1pPr>
            <a:lvl2pPr>
              <a:defRPr sz="2087"/>
            </a:lvl2pPr>
            <a:lvl3pPr>
              <a:defRPr sz="1700"/>
            </a:lvl3pPr>
            <a:lvl4pPr>
              <a:defRPr sz="1546"/>
            </a:lvl4pPr>
            <a:lvl5pPr>
              <a:defRPr sz="1546"/>
            </a:lvl5pPr>
            <a:lvl6pPr>
              <a:defRPr sz="1546"/>
            </a:lvl6pPr>
            <a:lvl7pPr>
              <a:defRPr sz="1546"/>
            </a:lvl7pPr>
            <a:lvl8pPr>
              <a:defRPr sz="1546"/>
            </a:lvl8pPr>
            <a:lvl9pPr>
              <a:defRPr sz="154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4B30-5F71-4674-9A3C-37FC0FCB2100}" type="datetimeFigureOut">
              <a:rPr lang="es-MX" smtClean="0"/>
              <a:pPr/>
              <a:t>15/07/2021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BCFB-2FA0-4802-ACB8-094C2EF37CF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37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3001" y="1740150"/>
            <a:ext cx="4444908" cy="725212"/>
          </a:xfrm>
        </p:spPr>
        <p:txBody>
          <a:bodyPr anchor="b"/>
          <a:lstStyle>
            <a:lvl1pPr marL="0" indent="0">
              <a:buNone/>
              <a:defRPr sz="2087" b="1"/>
            </a:lvl1pPr>
            <a:lvl2pPr marL="393745" indent="0">
              <a:buNone/>
              <a:defRPr sz="1700" b="1"/>
            </a:lvl2pPr>
            <a:lvl3pPr marL="787489" indent="0">
              <a:buNone/>
              <a:defRPr sz="1546" b="1"/>
            </a:lvl3pPr>
            <a:lvl4pPr marL="1181233" indent="0">
              <a:buNone/>
              <a:defRPr sz="1391" b="1"/>
            </a:lvl4pPr>
            <a:lvl5pPr marL="1574978" indent="0">
              <a:buNone/>
              <a:defRPr sz="1391" b="1"/>
            </a:lvl5pPr>
            <a:lvl6pPr marL="1968722" indent="0">
              <a:buNone/>
              <a:defRPr sz="1391" b="1"/>
            </a:lvl6pPr>
            <a:lvl7pPr marL="2362467" indent="0">
              <a:buNone/>
              <a:defRPr sz="1391" b="1"/>
            </a:lvl7pPr>
            <a:lvl8pPr marL="2756211" indent="0">
              <a:buNone/>
              <a:defRPr sz="1391" b="1"/>
            </a:lvl8pPr>
            <a:lvl9pPr marL="3149955" indent="0">
              <a:buNone/>
              <a:defRPr sz="1391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001" y="2465362"/>
            <a:ext cx="4444908" cy="4479041"/>
          </a:xfrm>
        </p:spPr>
        <p:txBody>
          <a:bodyPr/>
          <a:lstStyle>
            <a:lvl1pPr>
              <a:defRPr sz="2087"/>
            </a:lvl1pPr>
            <a:lvl2pPr>
              <a:defRPr sz="1700"/>
            </a:lvl2pPr>
            <a:lvl3pPr>
              <a:defRPr sz="1546"/>
            </a:lvl3pPr>
            <a:lvl4pPr>
              <a:defRPr sz="1391"/>
            </a:lvl4pPr>
            <a:lvl5pPr>
              <a:defRPr sz="1391"/>
            </a:lvl5pPr>
            <a:lvl6pPr>
              <a:defRPr sz="1391"/>
            </a:lvl6pPr>
            <a:lvl7pPr>
              <a:defRPr sz="1391"/>
            </a:lvl7pPr>
            <a:lvl8pPr>
              <a:defRPr sz="1391"/>
            </a:lvl8pPr>
            <a:lvl9pPr>
              <a:defRPr sz="139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10335" y="1740150"/>
            <a:ext cx="4446654" cy="725212"/>
          </a:xfrm>
        </p:spPr>
        <p:txBody>
          <a:bodyPr anchor="b"/>
          <a:lstStyle>
            <a:lvl1pPr marL="0" indent="0">
              <a:buNone/>
              <a:defRPr sz="2087" b="1"/>
            </a:lvl1pPr>
            <a:lvl2pPr marL="393745" indent="0">
              <a:buNone/>
              <a:defRPr sz="1700" b="1"/>
            </a:lvl2pPr>
            <a:lvl3pPr marL="787489" indent="0">
              <a:buNone/>
              <a:defRPr sz="1546" b="1"/>
            </a:lvl3pPr>
            <a:lvl4pPr marL="1181233" indent="0">
              <a:buNone/>
              <a:defRPr sz="1391" b="1"/>
            </a:lvl4pPr>
            <a:lvl5pPr marL="1574978" indent="0">
              <a:buNone/>
              <a:defRPr sz="1391" b="1"/>
            </a:lvl5pPr>
            <a:lvl6pPr marL="1968722" indent="0">
              <a:buNone/>
              <a:defRPr sz="1391" b="1"/>
            </a:lvl6pPr>
            <a:lvl7pPr marL="2362467" indent="0">
              <a:buNone/>
              <a:defRPr sz="1391" b="1"/>
            </a:lvl7pPr>
            <a:lvl8pPr marL="2756211" indent="0">
              <a:buNone/>
              <a:defRPr sz="1391" b="1"/>
            </a:lvl8pPr>
            <a:lvl9pPr marL="3149955" indent="0">
              <a:buNone/>
              <a:defRPr sz="1391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10335" y="2465362"/>
            <a:ext cx="4446654" cy="4479041"/>
          </a:xfrm>
        </p:spPr>
        <p:txBody>
          <a:bodyPr/>
          <a:lstStyle>
            <a:lvl1pPr>
              <a:defRPr sz="2087"/>
            </a:lvl1pPr>
            <a:lvl2pPr>
              <a:defRPr sz="1700"/>
            </a:lvl2pPr>
            <a:lvl3pPr>
              <a:defRPr sz="1546"/>
            </a:lvl3pPr>
            <a:lvl4pPr>
              <a:defRPr sz="1391"/>
            </a:lvl4pPr>
            <a:lvl5pPr>
              <a:defRPr sz="1391"/>
            </a:lvl5pPr>
            <a:lvl6pPr>
              <a:defRPr sz="1391"/>
            </a:lvl6pPr>
            <a:lvl7pPr>
              <a:defRPr sz="1391"/>
            </a:lvl7pPr>
            <a:lvl8pPr>
              <a:defRPr sz="1391"/>
            </a:lvl8pPr>
            <a:lvl9pPr>
              <a:defRPr sz="139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4B30-5F71-4674-9A3C-37FC0FCB2100}" type="datetimeFigureOut">
              <a:rPr lang="es-MX" smtClean="0"/>
              <a:pPr/>
              <a:t>15/07/2021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BCFB-2FA0-4802-ACB8-094C2EF37CF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183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4B30-5F71-4674-9A3C-37FC0FCB2100}" type="datetimeFigureOut">
              <a:rPr lang="es-MX" smtClean="0"/>
              <a:pPr/>
              <a:t>15/07/2021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BCFB-2FA0-4802-ACB8-094C2EF37CF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454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4B30-5F71-4674-9A3C-37FC0FCB2100}" type="datetimeFigureOut">
              <a:rPr lang="es-MX" smtClean="0"/>
              <a:pPr/>
              <a:t>15/07/2021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BCFB-2FA0-4802-ACB8-094C2EF37CF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94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001" y="309521"/>
            <a:ext cx="3309667" cy="1317259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33175" y="309522"/>
            <a:ext cx="5623814" cy="6634883"/>
          </a:xfrm>
        </p:spPr>
        <p:txBody>
          <a:bodyPr/>
          <a:lstStyle>
            <a:lvl1pPr>
              <a:defRPr sz="2782"/>
            </a:lvl1pPr>
            <a:lvl2pPr>
              <a:defRPr sz="2396"/>
            </a:lvl2pPr>
            <a:lvl3pPr>
              <a:defRPr sz="2087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3001" y="1626780"/>
            <a:ext cx="3309667" cy="5317624"/>
          </a:xfrm>
        </p:spPr>
        <p:txBody>
          <a:bodyPr/>
          <a:lstStyle>
            <a:lvl1pPr marL="0" indent="0">
              <a:buNone/>
              <a:defRPr sz="1236"/>
            </a:lvl1pPr>
            <a:lvl2pPr marL="393745" indent="0">
              <a:buNone/>
              <a:defRPr sz="1005"/>
            </a:lvl2pPr>
            <a:lvl3pPr marL="787489" indent="0">
              <a:buNone/>
              <a:defRPr sz="850"/>
            </a:lvl3pPr>
            <a:lvl4pPr marL="1181233" indent="0">
              <a:buNone/>
              <a:defRPr sz="773"/>
            </a:lvl4pPr>
            <a:lvl5pPr marL="1574978" indent="0">
              <a:buNone/>
              <a:defRPr sz="773"/>
            </a:lvl5pPr>
            <a:lvl6pPr marL="1968722" indent="0">
              <a:buNone/>
              <a:defRPr sz="773"/>
            </a:lvl6pPr>
            <a:lvl7pPr marL="2362467" indent="0">
              <a:buNone/>
              <a:defRPr sz="773"/>
            </a:lvl7pPr>
            <a:lvl8pPr marL="2756211" indent="0">
              <a:buNone/>
              <a:defRPr sz="773"/>
            </a:lvl8pPr>
            <a:lvl9pPr marL="3149955" indent="0">
              <a:buNone/>
              <a:defRPr sz="77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4B30-5F71-4674-9A3C-37FC0FCB2100}" type="datetimeFigureOut">
              <a:rPr lang="es-MX" smtClean="0"/>
              <a:pPr/>
              <a:t>15/07/2021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BCFB-2FA0-4802-ACB8-094C2EF37CF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79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1829" y="5441792"/>
            <a:ext cx="6035993" cy="64243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1829" y="694620"/>
            <a:ext cx="6035993" cy="4664393"/>
          </a:xfrm>
        </p:spPr>
        <p:txBody>
          <a:bodyPr/>
          <a:lstStyle>
            <a:lvl1pPr marL="0" indent="0">
              <a:buNone/>
              <a:defRPr sz="2782"/>
            </a:lvl1pPr>
            <a:lvl2pPr marL="393745" indent="0">
              <a:buNone/>
              <a:defRPr sz="2396"/>
            </a:lvl2pPr>
            <a:lvl3pPr marL="787489" indent="0">
              <a:buNone/>
              <a:defRPr sz="2087"/>
            </a:lvl3pPr>
            <a:lvl4pPr marL="1181233" indent="0">
              <a:buNone/>
              <a:defRPr sz="1700"/>
            </a:lvl4pPr>
            <a:lvl5pPr marL="1574978" indent="0">
              <a:buNone/>
              <a:defRPr sz="1700"/>
            </a:lvl5pPr>
            <a:lvl6pPr marL="1968722" indent="0">
              <a:buNone/>
              <a:defRPr sz="1700"/>
            </a:lvl6pPr>
            <a:lvl7pPr marL="2362467" indent="0">
              <a:buNone/>
              <a:defRPr sz="1700"/>
            </a:lvl7pPr>
            <a:lvl8pPr marL="2756211" indent="0">
              <a:buNone/>
              <a:defRPr sz="1700"/>
            </a:lvl8pPr>
            <a:lvl9pPr marL="3149955" indent="0">
              <a:buNone/>
              <a:defRPr sz="17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1829" y="6084227"/>
            <a:ext cx="6035993" cy="912363"/>
          </a:xfrm>
        </p:spPr>
        <p:txBody>
          <a:bodyPr/>
          <a:lstStyle>
            <a:lvl1pPr marL="0" indent="0">
              <a:buNone/>
              <a:defRPr sz="1236"/>
            </a:lvl1pPr>
            <a:lvl2pPr marL="393745" indent="0">
              <a:buNone/>
              <a:defRPr sz="1005"/>
            </a:lvl2pPr>
            <a:lvl3pPr marL="787489" indent="0">
              <a:buNone/>
              <a:defRPr sz="850"/>
            </a:lvl3pPr>
            <a:lvl4pPr marL="1181233" indent="0">
              <a:buNone/>
              <a:defRPr sz="773"/>
            </a:lvl4pPr>
            <a:lvl5pPr marL="1574978" indent="0">
              <a:buNone/>
              <a:defRPr sz="773"/>
            </a:lvl5pPr>
            <a:lvl6pPr marL="1968722" indent="0">
              <a:buNone/>
              <a:defRPr sz="773"/>
            </a:lvl6pPr>
            <a:lvl7pPr marL="2362467" indent="0">
              <a:buNone/>
              <a:defRPr sz="773"/>
            </a:lvl7pPr>
            <a:lvl8pPr marL="2756211" indent="0">
              <a:buNone/>
              <a:defRPr sz="773"/>
            </a:lvl8pPr>
            <a:lvl9pPr marL="3149955" indent="0">
              <a:buNone/>
              <a:defRPr sz="77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4B30-5F71-4674-9A3C-37FC0FCB2100}" type="datetimeFigureOut">
              <a:rPr lang="es-MX" smtClean="0"/>
              <a:pPr/>
              <a:t>15/07/2021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BCFB-2FA0-4802-ACB8-094C2EF37CF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7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03001" y="311320"/>
            <a:ext cx="9053989" cy="1295665"/>
          </a:xfrm>
          <a:prstGeom prst="rect">
            <a:avLst/>
          </a:prstGeom>
        </p:spPr>
        <p:txBody>
          <a:bodyPr vert="horz" lIns="101901" tIns="50950" rIns="101901" bIns="5095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3001" y="1813932"/>
            <a:ext cx="9053989" cy="5130473"/>
          </a:xfrm>
          <a:prstGeom prst="rect">
            <a:avLst/>
          </a:prstGeom>
        </p:spPr>
        <p:txBody>
          <a:bodyPr vert="horz" lIns="101901" tIns="50950" rIns="101901" bIns="5095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03000" y="7205337"/>
            <a:ext cx="2347331" cy="413893"/>
          </a:xfrm>
          <a:prstGeom prst="rect">
            <a:avLst/>
          </a:prstGeom>
        </p:spPr>
        <p:txBody>
          <a:bodyPr vert="horz" lIns="101901" tIns="50950" rIns="101901" bIns="5095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54B30-5F71-4674-9A3C-37FC0FCB2100}" type="datetimeFigureOut">
              <a:rPr lang="es-MX" smtClean="0"/>
              <a:pPr/>
              <a:t>15/07/2021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37164" y="7205337"/>
            <a:ext cx="3185663" cy="413893"/>
          </a:xfrm>
          <a:prstGeom prst="rect">
            <a:avLst/>
          </a:prstGeom>
        </p:spPr>
        <p:txBody>
          <a:bodyPr vert="horz" lIns="101901" tIns="50950" rIns="101901" bIns="5095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209659" y="7205337"/>
            <a:ext cx="2347331" cy="413893"/>
          </a:xfrm>
          <a:prstGeom prst="rect">
            <a:avLst/>
          </a:prstGeom>
        </p:spPr>
        <p:txBody>
          <a:bodyPr vert="horz" lIns="101901" tIns="50950" rIns="101901" bIns="5095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7BCFB-2FA0-4802-ACB8-094C2EF37CF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816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87489" rtl="0" eaLnBrk="1" latinLnBrk="0" hangingPunct="1">
        <a:spcBef>
          <a:spcPct val="0"/>
        </a:spcBef>
        <a:buNone/>
        <a:defRPr sz="37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5309" indent="-295309" algn="l" defTabSz="787489" rtl="0" eaLnBrk="1" latinLnBrk="0" hangingPunct="1">
        <a:spcBef>
          <a:spcPct val="20000"/>
        </a:spcBef>
        <a:buFont typeface="Arial" pitchFamily="34" charset="0"/>
        <a:buChar char="•"/>
        <a:defRPr sz="2782" kern="1200">
          <a:solidFill>
            <a:schemeClr val="tx1"/>
          </a:solidFill>
          <a:latin typeface="+mn-lt"/>
          <a:ea typeface="+mn-ea"/>
          <a:cs typeface="+mn-cs"/>
        </a:defRPr>
      </a:lvl1pPr>
      <a:lvl2pPr marL="639834" indent="-246090" algn="l" defTabSz="787489" rtl="0" eaLnBrk="1" latinLnBrk="0" hangingPunct="1">
        <a:spcBef>
          <a:spcPct val="20000"/>
        </a:spcBef>
        <a:buFont typeface="Arial" pitchFamily="34" charset="0"/>
        <a:buChar char="–"/>
        <a:defRPr sz="2396" kern="1200">
          <a:solidFill>
            <a:schemeClr val="tx1"/>
          </a:solidFill>
          <a:latin typeface="+mn-lt"/>
          <a:ea typeface="+mn-ea"/>
          <a:cs typeface="+mn-cs"/>
        </a:defRPr>
      </a:lvl2pPr>
      <a:lvl3pPr marL="984361" indent="-196872" algn="l" defTabSz="787489" rtl="0" eaLnBrk="1" latinLnBrk="0" hangingPunct="1">
        <a:spcBef>
          <a:spcPct val="20000"/>
        </a:spcBef>
        <a:buFont typeface="Arial" pitchFamily="34" charset="0"/>
        <a:buChar char="•"/>
        <a:defRPr sz="2087" kern="1200">
          <a:solidFill>
            <a:schemeClr val="tx1"/>
          </a:solidFill>
          <a:latin typeface="+mn-lt"/>
          <a:ea typeface="+mn-ea"/>
          <a:cs typeface="+mn-cs"/>
        </a:defRPr>
      </a:lvl3pPr>
      <a:lvl4pPr marL="1378106" indent="-196872" algn="l" defTabSz="787489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1850" indent="-196872" algn="l" defTabSz="787489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5594" indent="-196872" algn="l" defTabSz="78748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9339" indent="-196872" algn="l" defTabSz="78748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53084" indent="-196872" algn="l" defTabSz="78748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46828" indent="-196872" algn="l" defTabSz="78748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787489" rtl="0" eaLnBrk="1" latinLnBrk="0" hangingPunct="1">
        <a:defRPr sz="1546" kern="1200">
          <a:solidFill>
            <a:schemeClr val="tx1"/>
          </a:solidFill>
          <a:latin typeface="+mn-lt"/>
          <a:ea typeface="+mn-ea"/>
          <a:cs typeface="+mn-cs"/>
        </a:defRPr>
      </a:lvl1pPr>
      <a:lvl2pPr marL="393745" algn="l" defTabSz="787489" rtl="0" eaLnBrk="1" latinLnBrk="0" hangingPunct="1">
        <a:defRPr sz="1546" kern="1200">
          <a:solidFill>
            <a:schemeClr val="tx1"/>
          </a:solidFill>
          <a:latin typeface="+mn-lt"/>
          <a:ea typeface="+mn-ea"/>
          <a:cs typeface="+mn-cs"/>
        </a:defRPr>
      </a:lvl2pPr>
      <a:lvl3pPr marL="787489" algn="l" defTabSz="787489" rtl="0" eaLnBrk="1" latinLnBrk="0" hangingPunct="1">
        <a:defRPr sz="1546" kern="1200">
          <a:solidFill>
            <a:schemeClr val="tx1"/>
          </a:solidFill>
          <a:latin typeface="+mn-lt"/>
          <a:ea typeface="+mn-ea"/>
          <a:cs typeface="+mn-cs"/>
        </a:defRPr>
      </a:lvl3pPr>
      <a:lvl4pPr marL="1181233" algn="l" defTabSz="787489" rtl="0" eaLnBrk="1" latinLnBrk="0" hangingPunct="1">
        <a:defRPr sz="1546" kern="1200">
          <a:solidFill>
            <a:schemeClr val="tx1"/>
          </a:solidFill>
          <a:latin typeface="+mn-lt"/>
          <a:ea typeface="+mn-ea"/>
          <a:cs typeface="+mn-cs"/>
        </a:defRPr>
      </a:lvl4pPr>
      <a:lvl5pPr marL="1574978" algn="l" defTabSz="787489" rtl="0" eaLnBrk="1" latinLnBrk="0" hangingPunct="1">
        <a:defRPr sz="1546" kern="1200">
          <a:solidFill>
            <a:schemeClr val="tx1"/>
          </a:solidFill>
          <a:latin typeface="+mn-lt"/>
          <a:ea typeface="+mn-ea"/>
          <a:cs typeface="+mn-cs"/>
        </a:defRPr>
      </a:lvl5pPr>
      <a:lvl6pPr marL="1968722" algn="l" defTabSz="787489" rtl="0" eaLnBrk="1" latinLnBrk="0" hangingPunct="1">
        <a:defRPr sz="1546" kern="1200">
          <a:solidFill>
            <a:schemeClr val="tx1"/>
          </a:solidFill>
          <a:latin typeface="+mn-lt"/>
          <a:ea typeface="+mn-ea"/>
          <a:cs typeface="+mn-cs"/>
        </a:defRPr>
      </a:lvl6pPr>
      <a:lvl7pPr marL="2362467" algn="l" defTabSz="787489" rtl="0" eaLnBrk="1" latinLnBrk="0" hangingPunct="1">
        <a:defRPr sz="1546" kern="1200">
          <a:solidFill>
            <a:schemeClr val="tx1"/>
          </a:solidFill>
          <a:latin typeface="+mn-lt"/>
          <a:ea typeface="+mn-ea"/>
          <a:cs typeface="+mn-cs"/>
        </a:defRPr>
      </a:lvl7pPr>
      <a:lvl8pPr marL="2756211" algn="l" defTabSz="787489" rtl="0" eaLnBrk="1" latinLnBrk="0" hangingPunct="1">
        <a:defRPr sz="1546" kern="1200">
          <a:solidFill>
            <a:schemeClr val="tx1"/>
          </a:solidFill>
          <a:latin typeface="+mn-lt"/>
          <a:ea typeface="+mn-ea"/>
          <a:cs typeface="+mn-cs"/>
        </a:defRPr>
      </a:lvl8pPr>
      <a:lvl9pPr marL="3149955" algn="l" defTabSz="787489" rtl="0" eaLnBrk="1" latinLnBrk="0" hangingPunct="1">
        <a:defRPr sz="15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3 CuadroTexto"/>
          <p:cNvSpPr txBox="1">
            <a:spLocks noChangeArrowheads="1"/>
          </p:cNvSpPr>
          <p:nvPr/>
        </p:nvSpPr>
        <p:spPr bwMode="auto">
          <a:xfrm>
            <a:off x="299593" y="1894706"/>
            <a:ext cx="9433048" cy="83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7263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7263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7263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7263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es-MX" altLang="es-AR" sz="7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s-MX" altLang="es-AR" sz="7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Baby Shower </a:t>
            </a:r>
            <a:r>
              <a:rPr lang="es-MX" altLang="es-AR" sz="7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BEBE</a:t>
            </a:r>
            <a:endParaRPr lang="es-MX" altLang="es-AR" sz="7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MX" altLang="es-AR" sz="1196" dirty="0"/>
          </a:p>
        </p:txBody>
      </p:sp>
      <p:sp>
        <p:nvSpPr>
          <p:cNvPr id="5" name="4 Rectángulo"/>
          <p:cNvSpPr/>
          <p:nvPr/>
        </p:nvSpPr>
        <p:spPr>
          <a:xfrm>
            <a:off x="2448221" y="3270898"/>
            <a:ext cx="2949613" cy="446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054">
              <a:defRPr/>
            </a:pPr>
            <a:endParaRPr lang="es-MX" sz="1077"/>
          </a:p>
        </p:txBody>
      </p:sp>
      <p:sp>
        <p:nvSpPr>
          <p:cNvPr id="5124" name="6 CuadroTexto"/>
          <p:cNvSpPr txBox="1">
            <a:spLocks noChangeArrowheads="1"/>
          </p:cNvSpPr>
          <p:nvPr/>
        </p:nvSpPr>
        <p:spPr bwMode="auto">
          <a:xfrm>
            <a:off x="2412502" y="2907007"/>
            <a:ext cx="4138164" cy="199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MX" altLang="es-AR" sz="2473" b="1" dirty="0">
                <a:latin typeface="Candara" panose="020E0502030303020204" pitchFamily="34" charset="0"/>
              </a:rPr>
              <a:t>Paso a paso:</a:t>
            </a:r>
            <a:r>
              <a:rPr lang="es-MX" altLang="es-AR" sz="2473" dirty="0">
                <a:latin typeface="Candara" panose="020E0502030303020204" pitchFamily="34" charset="0"/>
              </a:rPr>
              <a:t/>
            </a:r>
            <a:br>
              <a:rPr lang="es-MX" altLang="es-AR" sz="2473" dirty="0">
                <a:latin typeface="Candara" panose="020E0502030303020204" pitchFamily="34" charset="0"/>
              </a:rPr>
            </a:br>
            <a:endParaRPr lang="es-MX" altLang="es-AR" sz="2473" dirty="0">
              <a:latin typeface="Candara" panose="020E0502030303020204" pitchFamily="34" charset="0"/>
            </a:endParaRPr>
          </a:p>
          <a:p>
            <a:pPr marL="273438" indent="-273438">
              <a:spcBef>
                <a:spcPct val="0"/>
              </a:spcBef>
              <a:buFont typeface="+mj-lt"/>
              <a:buAutoNum type="arabicPeriod"/>
              <a:defRPr/>
            </a:pPr>
            <a:r>
              <a:rPr lang="es-MX" altLang="es-AR" sz="2473" dirty="0">
                <a:latin typeface="Candara" panose="020E0502030303020204" pitchFamily="34" charset="0"/>
              </a:rPr>
              <a:t>Colocar texto sobre ellas. </a:t>
            </a:r>
          </a:p>
          <a:p>
            <a:pPr marL="273438" indent="-273438">
              <a:spcBef>
                <a:spcPct val="0"/>
              </a:spcBef>
              <a:buFont typeface="+mj-lt"/>
              <a:buAutoNum type="arabicPeriod"/>
              <a:defRPr/>
            </a:pPr>
            <a:r>
              <a:rPr lang="es-MX" altLang="es-AR" sz="2473" dirty="0">
                <a:latin typeface="Candara" panose="020E0502030303020204" pitchFamily="34" charset="0"/>
              </a:rPr>
              <a:t>Acomodar.</a:t>
            </a:r>
          </a:p>
          <a:p>
            <a:pPr marL="273438" indent="-273438">
              <a:spcBef>
                <a:spcPct val="0"/>
              </a:spcBef>
              <a:buFont typeface="+mj-lt"/>
              <a:buAutoNum type="arabicPeriod"/>
              <a:defRPr/>
            </a:pPr>
            <a:r>
              <a:rPr lang="es-MX" altLang="es-AR" sz="2473" dirty="0">
                <a:latin typeface="Candara" panose="020E0502030303020204" pitchFamily="34" charset="0"/>
              </a:rPr>
              <a:t>Imprimir, recortar y listo!!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" y="918209"/>
            <a:ext cx="10032232" cy="2284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AR" sz="1077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778" y="4751090"/>
            <a:ext cx="4097508" cy="282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8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38" y="4535066"/>
            <a:ext cx="8496371" cy="174472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237906" y="6432191"/>
            <a:ext cx="14724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500" dirty="0">
                <a:solidFill>
                  <a:schemeClr val="accent5">
                    <a:lumMod val="75000"/>
                  </a:schemeClr>
                </a:solidFill>
              </a:rPr>
              <a:t>ETIQUETA</a:t>
            </a:r>
          </a:p>
          <a:p>
            <a:pPr algn="ctr"/>
            <a:r>
              <a:rPr lang="es-MX" sz="2500" dirty="0">
                <a:solidFill>
                  <a:schemeClr val="accent5">
                    <a:lumMod val="75000"/>
                  </a:schemeClr>
                </a:solidFill>
              </a:rPr>
              <a:t>GERBER</a:t>
            </a:r>
          </a:p>
        </p:txBody>
      </p:sp>
      <p:pic>
        <p:nvPicPr>
          <p:cNvPr id="4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38" y="740816"/>
            <a:ext cx="8496371" cy="1744725"/>
          </a:xfrm>
          <a:prstGeom prst="rect">
            <a:avLst/>
          </a:prstGeom>
        </p:spPr>
      </p:pic>
      <p:pic>
        <p:nvPicPr>
          <p:cNvPr id="5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38" y="2637941"/>
            <a:ext cx="8496371" cy="174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7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38" y="430610"/>
            <a:ext cx="4104456" cy="419424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00232" y="5272922"/>
            <a:ext cx="45858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ETIQUETA</a:t>
            </a:r>
          </a:p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CHOCOLATE VAQUITA 35GR.</a:t>
            </a:r>
          </a:p>
        </p:txBody>
      </p:sp>
      <p:pic>
        <p:nvPicPr>
          <p:cNvPr id="4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042" y="1078682"/>
            <a:ext cx="4104456" cy="419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32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14" y="718642"/>
            <a:ext cx="5525738" cy="141087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548456" y="2590850"/>
            <a:ext cx="355539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500" dirty="0">
                <a:solidFill>
                  <a:schemeClr val="accent5">
                    <a:lumMod val="75000"/>
                  </a:schemeClr>
                </a:solidFill>
              </a:rPr>
              <a:t>ETIQUETA</a:t>
            </a:r>
          </a:p>
          <a:p>
            <a:pPr algn="ctr"/>
            <a:r>
              <a:rPr lang="es-MX" sz="2500" dirty="0">
                <a:solidFill>
                  <a:schemeClr val="accent5">
                    <a:lumMod val="75000"/>
                  </a:schemeClr>
                </a:solidFill>
              </a:rPr>
              <a:t>BOTELLA DE AGUA 60 ML.</a:t>
            </a:r>
          </a:p>
        </p:txBody>
      </p:sp>
      <p:pic>
        <p:nvPicPr>
          <p:cNvPr id="4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14" y="2375743"/>
            <a:ext cx="5525738" cy="1410877"/>
          </a:xfrm>
          <a:prstGeom prst="rect">
            <a:avLst/>
          </a:prstGeom>
        </p:spPr>
      </p:pic>
      <p:pic>
        <p:nvPicPr>
          <p:cNvPr id="5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14" y="4063867"/>
            <a:ext cx="5525738" cy="1410877"/>
          </a:xfrm>
          <a:prstGeom prst="rect">
            <a:avLst/>
          </a:prstGeom>
        </p:spPr>
      </p:pic>
      <p:pic>
        <p:nvPicPr>
          <p:cNvPr id="6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14" y="5751991"/>
            <a:ext cx="5525738" cy="141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79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90" y="502618"/>
            <a:ext cx="1512168" cy="151216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577510" y="1235683"/>
            <a:ext cx="41434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ETIQUETA</a:t>
            </a:r>
          </a:p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MONEDA DE CHOCOLATE</a:t>
            </a:r>
          </a:p>
        </p:txBody>
      </p:sp>
      <p:pic>
        <p:nvPicPr>
          <p:cNvPr id="4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138" y="2014786"/>
            <a:ext cx="1512168" cy="1512168"/>
          </a:xfrm>
          <a:prstGeom prst="rect">
            <a:avLst/>
          </a:prstGeom>
        </p:spPr>
      </p:pic>
      <p:pic>
        <p:nvPicPr>
          <p:cNvPr id="5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59" y="3508301"/>
            <a:ext cx="1512168" cy="1512168"/>
          </a:xfrm>
          <a:prstGeom prst="rect">
            <a:avLst/>
          </a:prstGeom>
        </p:spPr>
      </p:pic>
      <p:pic>
        <p:nvPicPr>
          <p:cNvPr id="6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48" y="4996675"/>
            <a:ext cx="1512168" cy="1512168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653" y="6202611"/>
            <a:ext cx="1512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14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66" y="142578"/>
            <a:ext cx="5477855" cy="3672408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6114678" y="3273348"/>
            <a:ext cx="31411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CARTONCITO PARA</a:t>
            </a:r>
          </a:p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BOLSA DE DULCES</a:t>
            </a:r>
          </a:p>
        </p:txBody>
      </p:sp>
      <p:pic>
        <p:nvPicPr>
          <p:cNvPr id="4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65" y="4051663"/>
            <a:ext cx="547785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3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91455" y="1560215"/>
            <a:ext cx="7511258" cy="459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06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47100" y="1615861"/>
            <a:ext cx="7511258" cy="459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11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02745" y="1615861"/>
            <a:ext cx="7511258" cy="459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05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02745" y="1560215"/>
            <a:ext cx="7511258" cy="459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81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58390" y="1560215"/>
            <a:ext cx="7511258" cy="459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70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642" y="1654746"/>
            <a:ext cx="6664828" cy="4464496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4181214" y="718642"/>
            <a:ext cx="20256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INVITACION</a:t>
            </a:r>
          </a:p>
        </p:txBody>
      </p:sp>
    </p:spTree>
    <p:extLst>
      <p:ext uri="{BB962C8B-B14F-4D97-AF65-F5344CB8AC3E}">
        <p14:creationId xmlns:p14="http://schemas.microsoft.com/office/powerpoint/2010/main" val="3421934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81257" y="1560215"/>
            <a:ext cx="7511258" cy="459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11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2182" y="852238"/>
            <a:ext cx="473168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68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95825" y="986669"/>
            <a:ext cx="7511258" cy="574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8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53442" y="1041777"/>
            <a:ext cx="7511258" cy="574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61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18" y="1726754"/>
            <a:ext cx="3456384" cy="4053956"/>
          </a:xfrm>
          <a:prstGeom prst="rect">
            <a:avLst/>
          </a:prstGeom>
        </p:spPr>
      </p:pic>
      <p:pic>
        <p:nvPicPr>
          <p:cNvPr id="3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026" y="1726754"/>
            <a:ext cx="3456384" cy="40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0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18" y="1294706"/>
            <a:ext cx="6980637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23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18" y="1078682"/>
            <a:ext cx="6672312" cy="435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60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2" y="934666"/>
            <a:ext cx="3549303" cy="273630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398146" y="4747314"/>
            <a:ext cx="30919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TARJETITA DE</a:t>
            </a:r>
          </a:p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AGRADECIMIENTO</a:t>
            </a:r>
          </a:p>
        </p:txBody>
      </p:sp>
      <p:pic>
        <p:nvPicPr>
          <p:cNvPr id="5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914" y="940619"/>
            <a:ext cx="3549303" cy="2736304"/>
          </a:xfrm>
          <a:prstGeom prst="rect">
            <a:avLst/>
          </a:prstGeom>
        </p:spPr>
      </p:pic>
      <p:pic>
        <p:nvPicPr>
          <p:cNvPr id="6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262" y="3886994"/>
            <a:ext cx="354930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0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2" y="1078681"/>
            <a:ext cx="2160240" cy="572539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240594" y="75765"/>
            <a:ext cx="28652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SEPARADOR CON</a:t>
            </a:r>
          </a:p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ORACION</a:t>
            </a:r>
          </a:p>
        </p:txBody>
      </p:sp>
      <p:pic>
        <p:nvPicPr>
          <p:cNvPr id="4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582" y="1078680"/>
            <a:ext cx="2160240" cy="5725393"/>
          </a:xfrm>
          <a:prstGeom prst="rect">
            <a:avLst/>
          </a:prstGeom>
        </p:spPr>
      </p:pic>
      <p:pic>
        <p:nvPicPr>
          <p:cNvPr id="5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782" y="1078679"/>
            <a:ext cx="2160240" cy="5725393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682" y="1078679"/>
            <a:ext cx="2160240" cy="572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83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93" y="270061"/>
            <a:ext cx="1425009" cy="142500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405" y="273594"/>
            <a:ext cx="1417943" cy="141794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93" y="1828124"/>
            <a:ext cx="1417943" cy="1417943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56" y="1830479"/>
            <a:ext cx="1415588" cy="1415588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3297600" y="3526954"/>
            <a:ext cx="23207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TOPPER PARA</a:t>
            </a:r>
          </a:p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CUPCAKES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56" y="270061"/>
            <a:ext cx="1415588" cy="1415588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613" y="1828124"/>
            <a:ext cx="1415588" cy="141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61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398" y="103126"/>
            <a:ext cx="2840596" cy="2838241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85" y="158771"/>
            <a:ext cx="2828819" cy="2828819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863" y="3163608"/>
            <a:ext cx="2838241" cy="283824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060" y="3163608"/>
            <a:ext cx="2828819" cy="2828819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936535" y="6177867"/>
            <a:ext cx="23906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CIRCULOS</a:t>
            </a:r>
          </a:p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DECORATIVOS</a:t>
            </a:r>
          </a:p>
        </p:txBody>
      </p:sp>
    </p:spTree>
    <p:extLst>
      <p:ext uri="{BB962C8B-B14F-4D97-AF65-F5344CB8AC3E}">
        <p14:creationId xmlns:p14="http://schemas.microsoft.com/office/powerpoint/2010/main" val="3193410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69" y="-27415"/>
            <a:ext cx="2647455" cy="7638519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82" y="64201"/>
            <a:ext cx="2652166" cy="7645586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61" y="123692"/>
            <a:ext cx="2659232" cy="7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50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29" y="862658"/>
            <a:ext cx="5730656" cy="572359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158311" y="1510730"/>
            <a:ext cx="2663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WRAPPER PARA</a:t>
            </a:r>
          </a:p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CUPCAKES</a:t>
            </a:r>
          </a:p>
        </p:txBody>
      </p:sp>
    </p:spTree>
    <p:extLst>
      <p:ext uri="{BB962C8B-B14F-4D97-AF65-F5344CB8AC3E}">
        <p14:creationId xmlns:p14="http://schemas.microsoft.com/office/powerpoint/2010/main" val="1581953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30" y="1510730"/>
            <a:ext cx="3685635" cy="339591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934876" y="5543178"/>
            <a:ext cx="17287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ETIQUETA</a:t>
            </a:r>
          </a:p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BOCADIN</a:t>
            </a:r>
          </a:p>
        </p:txBody>
      </p:sp>
      <p:pic>
        <p:nvPicPr>
          <p:cNvPr id="4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02" y="1510730"/>
            <a:ext cx="3685635" cy="339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695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48</Words>
  <Application>Microsoft Office PowerPoint</Application>
  <PresentationFormat>Personalizado</PresentationFormat>
  <Paragraphs>28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MS PGothic</vt:lpstr>
      <vt:lpstr>Arial</vt:lpstr>
      <vt:lpstr>Calibri</vt:lpstr>
      <vt:lpstr>Candara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megaidea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lastModifiedBy>Robnei</cp:lastModifiedBy>
  <cp:revision>28</cp:revision>
  <dcterms:created xsi:type="dcterms:W3CDTF">2013-09-06T18:51:50Z</dcterms:created>
  <dcterms:modified xsi:type="dcterms:W3CDTF">2021-07-16T01:01:55Z</dcterms:modified>
</cp:coreProperties>
</file>