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8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3412788" cy="10059988"/>
  <p:notesSz cx="6858000" cy="9144000"/>
  <p:defaultTextStyle>
    <a:defPPr>
      <a:defRPr lang="es-MX"/>
    </a:defPPr>
    <a:lvl1pPr marL="0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9" userDrawn="1">
          <p15:clr>
            <a:srgbClr val="A4A3A4"/>
          </p15:clr>
        </p15:guide>
        <p15:guide id="2" pos="42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D9E"/>
    <a:srgbClr val="9B6833"/>
    <a:srgbClr val="9B6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648" y="60"/>
      </p:cViewPr>
      <p:guideLst>
        <p:guide orient="horz" pos="3169"/>
        <p:guide pos="42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5959" y="3125120"/>
            <a:ext cx="11400870" cy="21563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11918" y="5700660"/>
            <a:ext cx="9388952" cy="257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D8E-5E9B-413E-B5B9-13B8C4A52511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D1BA-A901-42D3-8457-65D2CCFEF9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84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D8E-5E9B-413E-B5B9-13B8C4A52511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D1BA-A901-42D3-8457-65D2CCFEF9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16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724272" y="402869"/>
            <a:ext cx="3017877" cy="858359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70641" y="402869"/>
            <a:ext cx="8830085" cy="858359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D8E-5E9B-413E-B5B9-13B8C4A52511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D1BA-A901-42D3-8457-65D2CCFEF9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238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D8E-5E9B-413E-B5B9-13B8C4A52511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D1BA-A901-42D3-8457-65D2CCFEF9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57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519" y="6464475"/>
            <a:ext cx="11400870" cy="199802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59519" y="4263855"/>
            <a:ext cx="11400870" cy="220062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5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90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8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7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6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D8E-5E9B-413E-B5B9-13B8C4A52511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D1BA-A901-42D3-8457-65D2CCFEF9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52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70641" y="2347333"/>
            <a:ext cx="5923981" cy="663912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18168" y="2347333"/>
            <a:ext cx="5923981" cy="663912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D8E-5E9B-413E-B5B9-13B8C4A52511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D1BA-A901-42D3-8457-65D2CCFEF9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783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0641" y="2251854"/>
            <a:ext cx="5926310" cy="93846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504" indent="0">
              <a:buNone/>
              <a:defRPr sz="2200" b="1"/>
            </a:lvl2pPr>
            <a:lvl3pPr marL="1019007" indent="0">
              <a:buNone/>
              <a:defRPr sz="2000" b="1"/>
            </a:lvl3pPr>
            <a:lvl4pPr marL="1528511" indent="0">
              <a:buNone/>
              <a:defRPr sz="1800" b="1"/>
            </a:lvl4pPr>
            <a:lvl5pPr marL="2038015" indent="0">
              <a:buNone/>
              <a:defRPr sz="1800" b="1"/>
            </a:lvl5pPr>
            <a:lvl6pPr marL="2547518" indent="0">
              <a:buNone/>
              <a:defRPr sz="1800" b="1"/>
            </a:lvl6pPr>
            <a:lvl7pPr marL="3057022" indent="0">
              <a:buNone/>
              <a:defRPr sz="1800" b="1"/>
            </a:lvl7pPr>
            <a:lvl8pPr marL="3566526" indent="0">
              <a:buNone/>
              <a:defRPr sz="1800" b="1"/>
            </a:lvl8pPr>
            <a:lvl9pPr marL="4076029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70641" y="3190321"/>
            <a:ext cx="5926310" cy="57961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813512" y="2251854"/>
            <a:ext cx="5928637" cy="93846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504" indent="0">
              <a:buNone/>
              <a:defRPr sz="2200" b="1"/>
            </a:lvl2pPr>
            <a:lvl3pPr marL="1019007" indent="0">
              <a:buNone/>
              <a:defRPr sz="2000" b="1"/>
            </a:lvl3pPr>
            <a:lvl4pPr marL="1528511" indent="0">
              <a:buNone/>
              <a:defRPr sz="1800" b="1"/>
            </a:lvl4pPr>
            <a:lvl5pPr marL="2038015" indent="0">
              <a:buNone/>
              <a:defRPr sz="1800" b="1"/>
            </a:lvl5pPr>
            <a:lvl6pPr marL="2547518" indent="0">
              <a:buNone/>
              <a:defRPr sz="1800" b="1"/>
            </a:lvl6pPr>
            <a:lvl7pPr marL="3057022" indent="0">
              <a:buNone/>
              <a:defRPr sz="1800" b="1"/>
            </a:lvl7pPr>
            <a:lvl8pPr marL="3566526" indent="0">
              <a:buNone/>
              <a:defRPr sz="1800" b="1"/>
            </a:lvl8pPr>
            <a:lvl9pPr marL="4076029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813512" y="3190321"/>
            <a:ext cx="5928637" cy="57961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D8E-5E9B-413E-B5B9-13B8C4A52511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D1BA-A901-42D3-8457-65D2CCFEF9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917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D8E-5E9B-413E-B5B9-13B8C4A52511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D1BA-A901-42D3-8457-65D2CCFEF9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436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D8E-5E9B-413E-B5B9-13B8C4A52511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D1BA-A901-42D3-8457-65D2CCFEF9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60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641" y="400538"/>
            <a:ext cx="4412716" cy="17046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44027" y="400539"/>
            <a:ext cx="7498122" cy="858592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0641" y="2105147"/>
            <a:ext cx="4412716" cy="6881312"/>
          </a:xfrm>
        </p:spPr>
        <p:txBody>
          <a:bodyPr/>
          <a:lstStyle>
            <a:lvl1pPr marL="0" indent="0">
              <a:buNone/>
              <a:defRPr sz="1600"/>
            </a:lvl1pPr>
            <a:lvl2pPr marL="509504" indent="0">
              <a:buNone/>
              <a:defRPr sz="1300"/>
            </a:lvl2pPr>
            <a:lvl3pPr marL="1019007" indent="0">
              <a:buNone/>
              <a:defRPr sz="1100"/>
            </a:lvl3pPr>
            <a:lvl4pPr marL="1528511" indent="0">
              <a:buNone/>
              <a:defRPr sz="1000"/>
            </a:lvl4pPr>
            <a:lvl5pPr marL="2038015" indent="0">
              <a:buNone/>
              <a:defRPr sz="1000"/>
            </a:lvl5pPr>
            <a:lvl6pPr marL="2547518" indent="0">
              <a:buNone/>
              <a:defRPr sz="1000"/>
            </a:lvl6pPr>
            <a:lvl7pPr marL="3057022" indent="0">
              <a:buNone/>
              <a:defRPr sz="1000"/>
            </a:lvl7pPr>
            <a:lvl8pPr marL="3566526" indent="0">
              <a:buNone/>
              <a:defRPr sz="1000"/>
            </a:lvl8pPr>
            <a:lvl9pPr marL="407602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D8E-5E9B-413E-B5B9-13B8C4A52511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D1BA-A901-42D3-8457-65D2CCFEF9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373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9001" y="7041993"/>
            <a:ext cx="8047673" cy="83134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29001" y="898879"/>
            <a:ext cx="8047673" cy="6035993"/>
          </a:xfrm>
        </p:spPr>
        <p:txBody>
          <a:bodyPr/>
          <a:lstStyle>
            <a:lvl1pPr marL="0" indent="0">
              <a:buNone/>
              <a:defRPr sz="3600"/>
            </a:lvl1pPr>
            <a:lvl2pPr marL="509504" indent="0">
              <a:buNone/>
              <a:defRPr sz="3100"/>
            </a:lvl2pPr>
            <a:lvl3pPr marL="1019007" indent="0">
              <a:buNone/>
              <a:defRPr sz="2700"/>
            </a:lvl3pPr>
            <a:lvl4pPr marL="1528511" indent="0">
              <a:buNone/>
              <a:defRPr sz="2200"/>
            </a:lvl4pPr>
            <a:lvl5pPr marL="2038015" indent="0">
              <a:buNone/>
              <a:defRPr sz="2200"/>
            </a:lvl5pPr>
            <a:lvl6pPr marL="2547518" indent="0">
              <a:buNone/>
              <a:defRPr sz="2200"/>
            </a:lvl6pPr>
            <a:lvl7pPr marL="3057022" indent="0">
              <a:buNone/>
              <a:defRPr sz="2200"/>
            </a:lvl7pPr>
            <a:lvl8pPr marL="3566526" indent="0">
              <a:buNone/>
              <a:defRPr sz="2200"/>
            </a:lvl8pPr>
            <a:lvl9pPr marL="4076029" indent="0">
              <a:buNone/>
              <a:defRPr sz="22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629001" y="7873340"/>
            <a:ext cx="8047673" cy="1180650"/>
          </a:xfrm>
        </p:spPr>
        <p:txBody>
          <a:bodyPr/>
          <a:lstStyle>
            <a:lvl1pPr marL="0" indent="0">
              <a:buNone/>
              <a:defRPr sz="1600"/>
            </a:lvl1pPr>
            <a:lvl2pPr marL="509504" indent="0">
              <a:buNone/>
              <a:defRPr sz="1300"/>
            </a:lvl2pPr>
            <a:lvl3pPr marL="1019007" indent="0">
              <a:buNone/>
              <a:defRPr sz="1100"/>
            </a:lvl3pPr>
            <a:lvl4pPr marL="1528511" indent="0">
              <a:buNone/>
              <a:defRPr sz="1000"/>
            </a:lvl4pPr>
            <a:lvl5pPr marL="2038015" indent="0">
              <a:buNone/>
              <a:defRPr sz="1000"/>
            </a:lvl5pPr>
            <a:lvl6pPr marL="2547518" indent="0">
              <a:buNone/>
              <a:defRPr sz="1000"/>
            </a:lvl6pPr>
            <a:lvl7pPr marL="3057022" indent="0">
              <a:buNone/>
              <a:defRPr sz="1000"/>
            </a:lvl7pPr>
            <a:lvl8pPr marL="3566526" indent="0">
              <a:buNone/>
              <a:defRPr sz="1000"/>
            </a:lvl8pPr>
            <a:lvl9pPr marL="407602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D8E-5E9B-413E-B5B9-13B8C4A52511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D1BA-A901-42D3-8457-65D2CCFEF9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22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70641" y="402867"/>
            <a:ext cx="12071509" cy="1676665"/>
          </a:xfrm>
          <a:prstGeom prst="rect">
            <a:avLst/>
          </a:prstGeom>
        </p:spPr>
        <p:txBody>
          <a:bodyPr vert="horz" lIns="101901" tIns="50950" rIns="101901" bIns="5095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0641" y="2347333"/>
            <a:ext cx="12071509" cy="6639127"/>
          </a:xfrm>
          <a:prstGeom prst="rect">
            <a:avLst/>
          </a:prstGeom>
        </p:spPr>
        <p:txBody>
          <a:bodyPr vert="horz" lIns="101901" tIns="50950" rIns="101901" bIns="5095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70640" y="9324121"/>
            <a:ext cx="3129651" cy="535601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1D8E-5E9B-413E-B5B9-13B8C4A52511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82704" y="9324121"/>
            <a:ext cx="4247383" cy="535601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612499" y="9324121"/>
            <a:ext cx="3129651" cy="535601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D1BA-A901-42D3-8457-65D2CCFEF9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35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900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128" indent="-382128" algn="l" defTabSz="101900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943" indent="-318440" algn="l" defTabSz="101900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759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3263" indent="-254752" algn="l" defTabSz="101900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767" indent="-254752" algn="l" defTabSz="101900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270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774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1278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781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4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007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511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15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518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7022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526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6029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1161778" y="2906336"/>
            <a:ext cx="1301820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AR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Baby Shower BEBE LUNA</a:t>
            </a:r>
            <a:endParaRPr lang="es-MX" altLang="es-AR" sz="4000" dirty="0"/>
          </a:p>
        </p:txBody>
      </p:sp>
      <p:sp>
        <p:nvSpPr>
          <p:cNvPr id="5" name="4 Rectángulo"/>
          <p:cNvSpPr/>
          <p:nvPr/>
        </p:nvSpPr>
        <p:spPr>
          <a:xfrm>
            <a:off x="3908747" y="4362384"/>
            <a:ext cx="3196246" cy="48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60029">
              <a:defRPr/>
            </a:pPr>
            <a:endParaRPr lang="es-MX" sz="1167"/>
          </a:p>
        </p:txBody>
      </p:sp>
      <p:sp>
        <p:nvSpPr>
          <p:cNvPr id="5124" name="6 CuadroTexto"/>
          <p:cNvSpPr txBox="1">
            <a:spLocks noChangeArrowheads="1"/>
          </p:cNvSpPr>
          <p:nvPr/>
        </p:nvSpPr>
        <p:spPr bwMode="auto">
          <a:xfrm>
            <a:off x="3870040" y="3968066"/>
            <a:ext cx="448417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AR" sz="2680" b="1" dirty="0">
                <a:latin typeface="Candara" panose="020E0502030303020204" pitchFamily="34" charset="0"/>
              </a:rPr>
              <a:t>Paso a paso:</a:t>
            </a:r>
            <a:r>
              <a:rPr lang="es-MX" altLang="es-AR" sz="2680" dirty="0">
                <a:latin typeface="Candara" panose="020E0502030303020204" pitchFamily="34" charset="0"/>
              </a:rPr>
              <a:t/>
            </a:r>
            <a:br>
              <a:rPr lang="es-MX" altLang="es-AR" sz="2680" dirty="0">
                <a:latin typeface="Candara" panose="020E0502030303020204" pitchFamily="34" charset="0"/>
              </a:rPr>
            </a:br>
            <a:endParaRPr lang="es-MX" altLang="es-AR" sz="2680" dirty="0">
              <a:latin typeface="Candara" panose="020E0502030303020204" pitchFamily="34" charset="0"/>
            </a:endParaRPr>
          </a:p>
          <a:p>
            <a:pPr marL="296323" indent="-296323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680" dirty="0">
                <a:latin typeface="Candara" panose="020E0502030303020204" pitchFamily="34" charset="0"/>
              </a:rPr>
              <a:t>Colocar texto sobre ellas. </a:t>
            </a:r>
          </a:p>
          <a:p>
            <a:pPr marL="296323" indent="-296323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680" dirty="0">
                <a:latin typeface="Candara" panose="020E0502030303020204" pitchFamily="34" charset="0"/>
              </a:rPr>
              <a:t>Acomodar.</a:t>
            </a:r>
          </a:p>
          <a:p>
            <a:pPr marL="296323" indent="-296323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680" dirty="0">
                <a:latin typeface="Candara" panose="020E0502030303020204" pitchFamily="34" charset="0"/>
              </a:rPr>
              <a:t>Imprimir, recortar y listo!!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7292" y="1812974"/>
            <a:ext cx="13018204" cy="263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1167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54" y="6122502"/>
            <a:ext cx="5313879" cy="36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42" y="2581722"/>
            <a:ext cx="7071374" cy="144475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770290" y="1573610"/>
            <a:ext cx="1216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GERBER</a:t>
            </a:r>
          </a:p>
        </p:txBody>
      </p:sp>
    </p:spTree>
    <p:extLst>
      <p:ext uri="{BB962C8B-B14F-4D97-AF65-F5344CB8AC3E}">
        <p14:creationId xmlns:p14="http://schemas.microsoft.com/office/powerpoint/2010/main" val="89625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77" y="1933650"/>
            <a:ext cx="4889002" cy="488900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266234" y="7334250"/>
            <a:ext cx="3132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CHOCOLATE VAQUITA 35GR.</a:t>
            </a:r>
          </a:p>
        </p:txBody>
      </p:sp>
    </p:spTree>
    <p:extLst>
      <p:ext uri="{BB962C8B-B14F-4D97-AF65-F5344CB8AC3E}">
        <p14:creationId xmlns:p14="http://schemas.microsoft.com/office/powerpoint/2010/main" val="193838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94" y="2077666"/>
            <a:ext cx="7147575" cy="182270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289311" y="997546"/>
            <a:ext cx="2116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BOTELLA DE </a:t>
            </a:r>
            <a:r>
              <a:rPr lang="es-MX" dirty="0" smtClean="0">
                <a:solidFill>
                  <a:schemeClr val="accent5">
                    <a:lumMod val="75000"/>
                  </a:schemeClr>
                </a:solidFill>
              </a:rPr>
              <a:t>AGUA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1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01" y="2581722"/>
            <a:ext cx="1945829" cy="19442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050210" y="1285578"/>
            <a:ext cx="2821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MONEDA DE CHOCOLATE</a:t>
            </a:r>
          </a:p>
        </p:txBody>
      </p:sp>
    </p:spTree>
    <p:extLst>
      <p:ext uri="{BB962C8B-B14F-4D97-AF65-F5344CB8AC3E}">
        <p14:creationId xmlns:p14="http://schemas.microsoft.com/office/powerpoint/2010/main" val="296298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18" y="1573610"/>
            <a:ext cx="7088988" cy="475252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410250" y="637506"/>
            <a:ext cx="2157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CARTONCITO PARA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BOLSA DE DULCES</a:t>
            </a:r>
          </a:p>
        </p:txBody>
      </p:sp>
    </p:spTree>
    <p:extLst>
      <p:ext uri="{BB962C8B-B14F-4D97-AF65-F5344CB8AC3E}">
        <p14:creationId xmlns:p14="http://schemas.microsoft.com/office/powerpoint/2010/main" val="3361836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6541" y="2019009"/>
            <a:ext cx="9720000" cy="59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9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2525" y="2091017"/>
            <a:ext cx="9720000" cy="59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4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2525" y="2091017"/>
            <a:ext cx="9720000" cy="59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7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0263" y="2019009"/>
            <a:ext cx="9720000" cy="59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6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0517" y="2091017"/>
            <a:ext cx="9720000" cy="59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4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26" y="1645618"/>
            <a:ext cx="7370056" cy="525658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675809" y="709514"/>
            <a:ext cx="1411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INVITACION</a:t>
            </a:r>
          </a:p>
        </p:txBody>
      </p:sp>
    </p:spTree>
    <p:extLst>
      <p:ext uri="{BB962C8B-B14F-4D97-AF65-F5344CB8AC3E}">
        <p14:creationId xmlns:p14="http://schemas.microsoft.com/office/powerpoint/2010/main" val="2620017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6501" y="2019009"/>
            <a:ext cx="9720000" cy="59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4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2936" y="1558797"/>
            <a:ext cx="4767131" cy="59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11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2776" y="1275418"/>
            <a:ext cx="9720000" cy="74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71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2020" y="1347426"/>
            <a:ext cx="9720000" cy="74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24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26" y="1861642"/>
            <a:ext cx="3758192" cy="44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86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86" y="2293690"/>
            <a:ext cx="7382271" cy="47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6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86" y="2077666"/>
            <a:ext cx="7491999" cy="48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7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98" y="2005658"/>
            <a:ext cx="5140539" cy="396044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550666" y="781522"/>
            <a:ext cx="2123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TARJETITA DE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AGRADECIMIENTO</a:t>
            </a:r>
          </a:p>
        </p:txBody>
      </p:sp>
    </p:spTree>
    <p:extLst>
      <p:ext uri="{BB962C8B-B14F-4D97-AF65-F5344CB8AC3E}">
        <p14:creationId xmlns:p14="http://schemas.microsoft.com/office/powerpoint/2010/main" val="306498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94" y="1645618"/>
            <a:ext cx="2188468" cy="578816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906194" y="904247"/>
            <a:ext cx="1973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SEPARADOR CON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ORACION</a:t>
            </a:r>
          </a:p>
        </p:txBody>
      </p:sp>
    </p:spTree>
    <p:extLst>
      <p:ext uri="{BB962C8B-B14F-4D97-AF65-F5344CB8AC3E}">
        <p14:creationId xmlns:p14="http://schemas.microsoft.com/office/powerpoint/2010/main" val="67524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86" y="277466"/>
            <a:ext cx="1831852" cy="183185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26" y="277466"/>
            <a:ext cx="1831852" cy="183185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26" y="2282216"/>
            <a:ext cx="1831852" cy="18318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80" y="2282216"/>
            <a:ext cx="1831852" cy="183185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26" y="277466"/>
            <a:ext cx="1844044" cy="184404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64" y="2293690"/>
            <a:ext cx="1844044" cy="184404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371351" y="4669954"/>
            <a:ext cx="16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TOPPER PARA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CUPCAKES</a:t>
            </a:r>
          </a:p>
        </p:txBody>
      </p:sp>
    </p:spTree>
    <p:extLst>
      <p:ext uri="{BB962C8B-B14F-4D97-AF65-F5344CB8AC3E}">
        <p14:creationId xmlns:p14="http://schemas.microsoft.com/office/powerpoint/2010/main" val="278827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79" y="277467"/>
            <a:ext cx="3660655" cy="366065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55" y="265275"/>
            <a:ext cx="3672847" cy="367284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50" y="4093891"/>
            <a:ext cx="3660655" cy="366065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11" y="4160067"/>
            <a:ext cx="3660655" cy="366065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346354" y="8042667"/>
            <a:ext cx="1656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CIRCULOS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DECORATIVOS</a:t>
            </a:r>
          </a:p>
        </p:txBody>
      </p:sp>
    </p:spTree>
    <p:extLst>
      <p:ext uri="{BB962C8B-B14F-4D97-AF65-F5344CB8AC3E}">
        <p14:creationId xmlns:p14="http://schemas.microsoft.com/office/powerpoint/2010/main" val="297431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15" y="86128"/>
            <a:ext cx="3425959" cy="988773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39" y="-12661"/>
            <a:ext cx="3441199" cy="990297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99" y="-22046"/>
            <a:ext cx="3450343" cy="990906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8073" y="2221682"/>
            <a:ext cx="1840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WRAPPER PARA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CUPCAKES</a:t>
            </a:r>
          </a:p>
        </p:txBody>
      </p:sp>
    </p:spTree>
    <p:extLst>
      <p:ext uri="{BB962C8B-B14F-4D97-AF65-F5344CB8AC3E}">
        <p14:creationId xmlns:p14="http://schemas.microsoft.com/office/powerpoint/2010/main" val="197116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95" y="421483"/>
            <a:ext cx="7415799" cy="741275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682138" y="8126338"/>
            <a:ext cx="2048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TOPPER PARA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CENTRO DE MESA</a:t>
            </a:r>
          </a:p>
        </p:txBody>
      </p:sp>
    </p:spTree>
    <p:extLst>
      <p:ext uri="{BB962C8B-B14F-4D97-AF65-F5344CB8AC3E}">
        <p14:creationId xmlns:p14="http://schemas.microsoft.com/office/powerpoint/2010/main" val="166417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58" y="1717626"/>
            <a:ext cx="5047915" cy="468052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597932" y="781522"/>
            <a:ext cx="1216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BOCADIN</a:t>
            </a:r>
          </a:p>
        </p:txBody>
      </p:sp>
    </p:spTree>
    <p:extLst>
      <p:ext uri="{BB962C8B-B14F-4D97-AF65-F5344CB8AC3E}">
        <p14:creationId xmlns:p14="http://schemas.microsoft.com/office/powerpoint/2010/main" val="3330364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51</Words>
  <Application>Microsoft Office PowerPoint</Application>
  <PresentationFormat>Personalizado</PresentationFormat>
  <Paragraphs>30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MS PGothic</vt:lpstr>
      <vt:lpstr>Arial</vt:lpstr>
      <vt:lpstr>Calibri</vt:lpstr>
      <vt:lpstr>Candara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30</cp:revision>
  <dcterms:created xsi:type="dcterms:W3CDTF">2013-08-17T13:09:23Z</dcterms:created>
  <dcterms:modified xsi:type="dcterms:W3CDTF">2021-07-16T21:29:33Z</dcterms:modified>
</cp:coreProperties>
</file>