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56" r:id="rId3"/>
    <p:sldId id="257" r:id="rId4"/>
    <p:sldId id="258" r:id="rId5"/>
    <p:sldId id="259" r:id="rId6"/>
    <p:sldId id="261" r:id="rId7"/>
    <p:sldId id="262" r:id="rId8"/>
    <p:sldId id="263" r:id="rId9"/>
    <p:sldId id="284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5" r:id="rId21"/>
    <p:sldId id="276" r:id="rId22"/>
    <p:sldId id="277" r:id="rId23"/>
    <p:sldId id="278" r:id="rId24"/>
    <p:sldId id="279" r:id="rId25"/>
    <p:sldId id="280" r:id="rId26"/>
    <p:sldId id="282" r:id="rId27"/>
  </p:sldIdLst>
  <p:sldSz cx="10059988" cy="7773988"/>
  <p:notesSz cx="9144000" cy="6858000"/>
  <p:defaultTextStyle>
    <a:defPPr>
      <a:defRPr lang="es-MX"/>
    </a:defPPr>
    <a:lvl1pPr marL="0" algn="l" defTabSz="101900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504" algn="l" defTabSz="101900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9007" algn="l" defTabSz="101900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511" algn="l" defTabSz="101900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8015" algn="l" defTabSz="101900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518" algn="l" defTabSz="101900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7022" algn="l" defTabSz="101900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6526" algn="l" defTabSz="101900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6029" algn="l" defTabSz="101900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9" userDrawn="1">
          <p15:clr>
            <a:srgbClr val="A4A3A4"/>
          </p15:clr>
        </p15:guide>
        <p15:guide id="2" pos="316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2A7"/>
    <a:srgbClr val="EFCD01"/>
    <a:srgbClr val="4A7BBD"/>
    <a:srgbClr val="783220"/>
    <a:srgbClr val="2BBED7"/>
    <a:srgbClr val="F4768E"/>
    <a:srgbClr val="612D15"/>
    <a:srgbClr val="EC268F"/>
    <a:srgbClr val="8CC415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49910" autoAdjust="0"/>
  </p:normalViewPr>
  <p:slideViewPr>
    <p:cSldViewPr>
      <p:cViewPr varScale="1">
        <p:scale>
          <a:sx n="66" d="100"/>
          <a:sy n="66" d="100"/>
        </p:scale>
        <p:origin x="594" y="66"/>
      </p:cViewPr>
      <p:guideLst>
        <p:guide orient="horz" pos="2449"/>
        <p:guide pos="316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54499" y="2414977"/>
            <a:ext cx="8550990" cy="1666369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08998" y="4405260"/>
            <a:ext cx="7041992" cy="198668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937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874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812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749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68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62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562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499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12D26-F1A5-4BF1-9FC5-7A5EA206B169}" type="datetimeFigureOut">
              <a:rPr lang="es-MX" smtClean="0"/>
              <a:pPr/>
              <a:t>16/07/2021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A297A-E441-4247-B3D5-C6DCA2A702D0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79570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12D26-F1A5-4BF1-9FC5-7A5EA206B169}" type="datetimeFigureOut">
              <a:rPr lang="es-MX" smtClean="0"/>
              <a:pPr/>
              <a:t>16/07/2021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A297A-E441-4247-B3D5-C6DCA2A702D0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27668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293492" y="311322"/>
            <a:ext cx="2263497" cy="663308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03001" y="311322"/>
            <a:ext cx="6622825" cy="663308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12D26-F1A5-4BF1-9FC5-7A5EA206B169}" type="datetimeFigureOut">
              <a:rPr lang="es-MX" smtClean="0"/>
              <a:pPr/>
              <a:t>16/07/2021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A297A-E441-4247-B3D5-C6DCA2A702D0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67672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12D26-F1A5-4BF1-9FC5-7A5EA206B169}" type="datetimeFigureOut">
              <a:rPr lang="es-MX" smtClean="0"/>
              <a:pPr/>
              <a:t>16/07/2021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A297A-E441-4247-B3D5-C6DCA2A702D0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37781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94670" y="4995508"/>
            <a:ext cx="8550990" cy="1544000"/>
          </a:xfrm>
        </p:spPr>
        <p:txBody>
          <a:bodyPr anchor="t"/>
          <a:lstStyle>
            <a:lvl1pPr algn="l">
              <a:defRPr sz="3478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94670" y="3294950"/>
            <a:ext cx="8550990" cy="1700559"/>
          </a:xfrm>
        </p:spPr>
        <p:txBody>
          <a:bodyPr anchor="b"/>
          <a:lstStyle>
            <a:lvl1pPr marL="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1pPr>
            <a:lvl2pPr marL="393745" indent="0">
              <a:buNone/>
              <a:defRPr sz="1546">
                <a:solidFill>
                  <a:schemeClr val="tx1">
                    <a:tint val="75000"/>
                  </a:schemeClr>
                </a:solidFill>
              </a:defRPr>
            </a:lvl2pPr>
            <a:lvl3pPr marL="787489" indent="0">
              <a:buNone/>
              <a:defRPr sz="1391">
                <a:solidFill>
                  <a:schemeClr val="tx1">
                    <a:tint val="75000"/>
                  </a:schemeClr>
                </a:solidFill>
              </a:defRPr>
            </a:lvl3pPr>
            <a:lvl4pPr marL="1181233" indent="0">
              <a:buNone/>
              <a:defRPr sz="1236">
                <a:solidFill>
                  <a:schemeClr val="tx1">
                    <a:tint val="75000"/>
                  </a:schemeClr>
                </a:solidFill>
              </a:defRPr>
            </a:lvl4pPr>
            <a:lvl5pPr marL="1574978" indent="0">
              <a:buNone/>
              <a:defRPr sz="1236">
                <a:solidFill>
                  <a:schemeClr val="tx1">
                    <a:tint val="75000"/>
                  </a:schemeClr>
                </a:solidFill>
              </a:defRPr>
            </a:lvl5pPr>
            <a:lvl6pPr marL="1968722" indent="0">
              <a:buNone/>
              <a:defRPr sz="1236">
                <a:solidFill>
                  <a:schemeClr val="tx1">
                    <a:tint val="75000"/>
                  </a:schemeClr>
                </a:solidFill>
              </a:defRPr>
            </a:lvl6pPr>
            <a:lvl7pPr marL="2362467" indent="0">
              <a:buNone/>
              <a:defRPr sz="1236">
                <a:solidFill>
                  <a:schemeClr val="tx1">
                    <a:tint val="75000"/>
                  </a:schemeClr>
                </a:solidFill>
              </a:defRPr>
            </a:lvl7pPr>
            <a:lvl8pPr marL="2756211" indent="0">
              <a:buNone/>
              <a:defRPr sz="1236">
                <a:solidFill>
                  <a:schemeClr val="tx1">
                    <a:tint val="75000"/>
                  </a:schemeClr>
                </a:solidFill>
              </a:defRPr>
            </a:lvl8pPr>
            <a:lvl9pPr marL="3149955" indent="0">
              <a:buNone/>
              <a:defRPr sz="123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12D26-F1A5-4BF1-9FC5-7A5EA206B169}" type="datetimeFigureOut">
              <a:rPr lang="es-MX" smtClean="0"/>
              <a:pPr/>
              <a:t>16/07/2021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A297A-E441-4247-B3D5-C6DCA2A702D0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42418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03001" y="1813932"/>
            <a:ext cx="4443161" cy="5130473"/>
          </a:xfrm>
        </p:spPr>
        <p:txBody>
          <a:bodyPr/>
          <a:lstStyle>
            <a:lvl1pPr>
              <a:defRPr sz="2396"/>
            </a:lvl1pPr>
            <a:lvl2pPr>
              <a:defRPr sz="2087"/>
            </a:lvl2pPr>
            <a:lvl3pPr>
              <a:defRPr sz="1700"/>
            </a:lvl3pPr>
            <a:lvl4pPr>
              <a:defRPr sz="1546"/>
            </a:lvl4pPr>
            <a:lvl5pPr>
              <a:defRPr sz="1546"/>
            </a:lvl5pPr>
            <a:lvl6pPr>
              <a:defRPr sz="1546"/>
            </a:lvl6pPr>
            <a:lvl7pPr>
              <a:defRPr sz="1546"/>
            </a:lvl7pPr>
            <a:lvl8pPr>
              <a:defRPr sz="1546"/>
            </a:lvl8pPr>
            <a:lvl9pPr>
              <a:defRPr sz="1546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113828" y="1813932"/>
            <a:ext cx="4443161" cy="5130473"/>
          </a:xfrm>
        </p:spPr>
        <p:txBody>
          <a:bodyPr/>
          <a:lstStyle>
            <a:lvl1pPr>
              <a:defRPr sz="2396"/>
            </a:lvl1pPr>
            <a:lvl2pPr>
              <a:defRPr sz="2087"/>
            </a:lvl2pPr>
            <a:lvl3pPr>
              <a:defRPr sz="1700"/>
            </a:lvl3pPr>
            <a:lvl4pPr>
              <a:defRPr sz="1546"/>
            </a:lvl4pPr>
            <a:lvl5pPr>
              <a:defRPr sz="1546"/>
            </a:lvl5pPr>
            <a:lvl6pPr>
              <a:defRPr sz="1546"/>
            </a:lvl6pPr>
            <a:lvl7pPr>
              <a:defRPr sz="1546"/>
            </a:lvl7pPr>
            <a:lvl8pPr>
              <a:defRPr sz="1546"/>
            </a:lvl8pPr>
            <a:lvl9pPr>
              <a:defRPr sz="1546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12D26-F1A5-4BF1-9FC5-7A5EA206B169}" type="datetimeFigureOut">
              <a:rPr lang="es-MX" smtClean="0"/>
              <a:pPr/>
              <a:t>16/07/2021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A297A-E441-4247-B3D5-C6DCA2A702D0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12282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03001" y="1740150"/>
            <a:ext cx="4444908" cy="725212"/>
          </a:xfrm>
        </p:spPr>
        <p:txBody>
          <a:bodyPr anchor="b"/>
          <a:lstStyle>
            <a:lvl1pPr marL="0" indent="0">
              <a:buNone/>
              <a:defRPr sz="2087" b="1"/>
            </a:lvl1pPr>
            <a:lvl2pPr marL="393745" indent="0">
              <a:buNone/>
              <a:defRPr sz="1700" b="1"/>
            </a:lvl2pPr>
            <a:lvl3pPr marL="787489" indent="0">
              <a:buNone/>
              <a:defRPr sz="1546" b="1"/>
            </a:lvl3pPr>
            <a:lvl4pPr marL="1181233" indent="0">
              <a:buNone/>
              <a:defRPr sz="1391" b="1"/>
            </a:lvl4pPr>
            <a:lvl5pPr marL="1574978" indent="0">
              <a:buNone/>
              <a:defRPr sz="1391" b="1"/>
            </a:lvl5pPr>
            <a:lvl6pPr marL="1968722" indent="0">
              <a:buNone/>
              <a:defRPr sz="1391" b="1"/>
            </a:lvl6pPr>
            <a:lvl7pPr marL="2362467" indent="0">
              <a:buNone/>
              <a:defRPr sz="1391" b="1"/>
            </a:lvl7pPr>
            <a:lvl8pPr marL="2756211" indent="0">
              <a:buNone/>
              <a:defRPr sz="1391" b="1"/>
            </a:lvl8pPr>
            <a:lvl9pPr marL="3149955" indent="0">
              <a:buNone/>
              <a:defRPr sz="1391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03001" y="2465362"/>
            <a:ext cx="4444908" cy="4479041"/>
          </a:xfrm>
        </p:spPr>
        <p:txBody>
          <a:bodyPr/>
          <a:lstStyle>
            <a:lvl1pPr>
              <a:defRPr sz="2087"/>
            </a:lvl1pPr>
            <a:lvl2pPr>
              <a:defRPr sz="1700"/>
            </a:lvl2pPr>
            <a:lvl3pPr>
              <a:defRPr sz="1546"/>
            </a:lvl3pPr>
            <a:lvl4pPr>
              <a:defRPr sz="1391"/>
            </a:lvl4pPr>
            <a:lvl5pPr>
              <a:defRPr sz="1391"/>
            </a:lvl5pPr>
            <a:lvl6pPr>
              <a:defRPr sz="1391"/>
            </a:lvl6pPr>
            <a:lvl7pPr>
              <a:defRPr sz="1391"/>
            </a:lvl7pPr>
            <a:lvl8pPr>
              <a:defRPr sz="1391"/>
            </a:lvl8pPr>
            <a:lvl9pPr>
              <a:defRPr sz="139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110335" y="1740150"/>
            <a:ext cx="4446654" cy="725212"/>
          </a:xfrm>
        </p:spPr>
        <p:txBody>
          <a:bodyPr anchor="b"/>
          <a:lstStyle>
            <a:lvl1pPr marL="0" indent="0">
              <a:buNone/>
              <a:defRPr sz="2087" b="1"/>
            </a:lvl1pPr>
            <a:lvl2pPr marL="393745" indent="0">
              <a:buNone/>
              <a:defRPr sz="1700" b="1"/>
            </a:lvl2pPr>
            <a:lvl3pPr marL="787489" indent="0">
              <a:buNone/>
              <a:defRPr sz="1546" b="1"/>
            </a:lvl3pPr>
            <a:lvl4pPr marL="1181233" indent="0">
              <a:buNone/>
              <a:defRPr sz="1391" b="1"/>
            </a:lvl4pPr>
            <a:lvl5pPr marL="1574978" indent="0">
              <a:buNone/>
              <a:defRPr sz="1391" b="1"/>
            </a:lvl5pPr>
            <a:lvl6pPr marL="1968722" indent="0">
              <a:buNone/>
              <a:defRPr sz="1391" b="1"/>
            </a:lvl6pPr>
            <a:lvl7pPr marL="2362467" indent="0">
              <a:buNone/>
              <a:defRPr sz="1391" b="1"/>
            </a:lvl7pPr>
            <a:lvl8pPr marL="2756211" indent="0">
              <a:buNone/>
              <a:defRPr sz="1391" b="1"/>
            </a:lvl8pPr>
            <a:lvl9pPr marL="3149955" indent="0">
              <a:buNone/>
              <a:defRPr sz="1391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110335" y="2465362"/>
            <a:ext cx="4446654" cy="4479041"/>
          </a:xfrm>
        </p:spPr>
        <p:txBody>
          <a:bodyPr/>
          <a:lstStyle>
            <a:lvl1pPr>
              <a:defRPr sz="2087"/>
            </a:lvl1pPr>
            <a:lvl2pPr>
              <a:defRPr sz="1700"/>
            </a:lvl2pPr>
            <a:lvl3pPr>
              <a:defRPr sz="1546"/>
            </a:lvl3pPr>
            <a:lvl4pPr>
              <a:defRPr sz="1391"/>
            </a:lvl4pPr>
            <a:lvl5pPr>
              <a:defRPr sz="1391"/>
            </a:lvl5pPr>
            <a:lvl6pPr>
              <a:defRPr sz="1391"/>
            </a:lvl6pPr>
            <a:lvl7pPr>
              <a:defRPr sz="1391"/>
            </a:lvl7pPr>
            <a:lvl8pPr>
              <a:defRPr sz="1391"/>
            </a:lvl8pPr>
            <a:lvl9pPr>
              <a:defRPr sz="139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12D26-F1A5-4BF1-9FC5-7A5EA206B169}" type="datetimeFigureOut">
              <a:rPr lang="es-MX" smtClean="0"/>
              <a:pPr/>
              <a:t>16/07/2021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A297A-E441-4247-B3D5-C6DCA2A702D0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10219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12D26-F1A5-4BF1-9FC5-7A5EA206B169}" type="datetimeFigureOut">
              <a:rPr lang="es-MX" smtClean="0"/>
              <a:pPr/>
              <a:t>16/07/2021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A297A-E441-4247-B3D5-C6DCA2A702D0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13533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12D26-F1A5-4BF1-9FC5-7A5EA206B169}" type="datetimeFigureOut">
              <a:rPr lang="es-MX" smtClean="0"/>
              <a:pPr/>
              <a:t>16/07/2021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A297A-E441-4247-B3D5-C6DCA2A702D0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83132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3001" y="309521"/>
            <a:ext cx="3309667" cy="1317259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33175" y="309522"/>
            <a:ext cx="5623814" cy="6634883"/>
          </a:xfrm>
        </p:spPr>
        <p:txBody>
          <a:bodyPr/>
          <a:lstStyle>
            <a:lvl1pPr>
              <a:defRPr sz="2782"/>
            </a:lvl1pPr>
            <a:lvl2pPr>
              <a:defRPr sz="2396"/>
            </a:lvl2pPr>
            <a:lvl3pPr>
              <a:defRPr sz="2087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03001" y="1626780"/>
            <a:ext cx="3309667" cy="5317624"/>
          </a:xfrm>
        </p:spPr>
        <p:txBody>
          <a:bodyPr/>
          <a:lstStyle>
            <a:lvl1pPr marL="0" indent="0">
              <a:buNone/>
              <a:defRPr sz="1236"/>
            </a:lvl1pPr>
            <a:lvl2pPr marL="393745" indent="0">
              <a:buNone/>
              <a:defRPr sz="1005"/>
            </a:lvl2pPr>
            <a:lvl3pPr marL="787489" indent="0">
              <a:buNone/>
              <a:defRPr sz="850"/>
            </a:lvl3pPr>
            <a:lvl4pPr marL="1181233" indent="0">
              <a:buNone/>
              <a:defRPr sz="773"/>
            </a:lvl4pPr>
            <a:lvl5pPr marL="1574978" indent="0">
              <a:buNone/>
              <a:defRPr sz="773"/>
            </a:lvl5pPr>
            <a:lvl6pPr marL="1968722" indent="0">
              <a:buNone/>
              <a:defRPr sz="773"/>
            </a:lvl6pPr>
            <a:lvl7pPr marL="2362467" indent="0">
              <a:buNone/>
              <a:defRPr sz="773"/>
            </a:lvl7pPr>
            <a:lvl8pPr marL="2756211" indent="0">
              <a:buNone/>
              <a:defRPr sz="773"/>
            </a:lvl8pPr>
            <a:lvl9pPr marL="3149955" indent="0">
              <a:buNone/>
              <a:defRPr sz="773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12D26-F1A5-4BF1-9FC5-7A5EA206B169}" type="datetimeFigureOut">
              <a:rPr lang="es-MX" smtClean="0"/>
              <a:pPr/>
              <a:t>16/07/2021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A297A-E441-4247-B3D5-C6DCA2A702D0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66358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71829" y="5441792"/>
            <a:ext cx="6035993" cy="642434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71829" y="694620"/>
            <a:ext cx="6035993" cy="4664393"/>
          </a:xfrm>
        </p:spPr>
        <p:txBody>
          <a:bodyPr/>
          <a:lstStyle>
            <a:lvl1pPr marL="0" indent="0">
              <a:buNone/>
              <a:defRPr sz="2782"/>
            </a:lvl1pPr>
            <a:lvl2pPr marL="393745" indent="0">
              <a:buNone/>
              <a:defRPr sz="2396"/>
            </a:lvl2pPr>
            <a:lvl3pPr marL="787489" indent="0">
              <a:buNone/>
              <a:defRPr sz="2087"/>
            </a:lvl3pPr>
            <a:lvl4pPr marL="1181233" indent="0">
              <a:buNone/>
              <a:defRPr sz="1700"/>
            </a:lvl4pPr>
            <a:lvl5pPr marL="1574978" indent="0">
              <a:buNone/>
              <a:defRPr sz="1700"/>
            </a:lvl5pPr>
            <a:lvl6pPr marL="1968722" indent="0">
              <a:buNone/>
              <a:defRPr sz="1700"/>
            </a:lvl6pPr>
            <a:lvl7pPr marL="2362467" indent="0">
              <a:buNone/>
              <a:defRPr sz="1700"/>
            </a:lvl7pPr>
            <a:lvl8pPr marL="2756211" indent="0">
              <a:buNone/>
              <a:defRPr sz="1700"/>
            </a:lvl8pPr>
            <a:lvl9pPr marL="3149955" indent="0">
              <a:buNone/>
              <a:defRPr sz="17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71829" y="6084227"/>
            <a:ext cx="6035993" cy="912363"/>
          </a:xfrm>
        </p:spPr>
        <p:txBody>
          <a:bodyPr/>
          <a:lstStyle>
            <a:lvl1pPr marL="0" indent="0">
              <a:buNone/>
              <a:defRPr sz="1236"/>
            </a:lvl1pPr>
            <a:lvl2pPr marL="393745" indent="0">
              <a:buNone/>
              <a:defRPr sz="1005"/>
            </a:lvl2pPr>
            <a:lvl3pPr marL="787489" indent="0">
              <a:buNone/>
              <a:defRPr sz="850"/>
            </a:lvl3pPr>
            <a:lvl4pPr marL="1181233" indent="0">
              <a:buNone/>
              <a:defRPr sz="773"/>
            </a:lvl4pPr>
            <a:lvl5pPr marL="1574978" indent="0">
              <a:buNone/>
              <a:defRPr sz="773"/>
            </a:lvl5pPr>
            <a:lvl6pPr marL="1968722" indent="0">
              <a:buNone/>
              <a:defRPr sz="773"/>
            </a:lvl6pPr>
            <a:lvl7pPr marL="2362467" indent="0">
              <a:buNone/>
              <a:defRPr sz="773"/>
            </a:lvl7pPr>
            <a:lvl8pPr marL="2756211" indent="0">
              <a:buNone/>
              <a:defRPr sz="773"/>
            </a:lvl8pPr>
            <a:lvl9pPr marL="3149955" indent="0">
              <a:buNone/>
              <a:defRPr sz="773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12D26-F1A5-4BF1-9FC5-7A5EA206B169}" type="datetimeFigureOut">
              <a:rPr lang="es-MX" smtClean="0"/>
              <a:pPr/>
              <a:t>16/07/2021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A297A-E441-4247-B3D5-C6DCA2A702D0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34265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503001" y="311320"/>
            <a:ext cx="9053989" cy="1295665"/>
          </a:xfrm>
          <a:prstGeom prst="rect">
            <a:avLst/>
          </a:prstGeom>
        </p:spPr>
        <p:txBody>
          <a:bodyPr vert="horz" lIns="101901" tIns="50950" rIns="101901" bIns="5095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03001" y="1813932"/>
            <a:ext cx="9053989" cy="5130473"/>
          </a:xfrm>
          <a:prstGeom prst="rect">
            <a:avLst/>
          </a:prstGeom>
        </p:spPr>
        <p:txBody>
          <a:bodyPr vert="horz" lIns="101901" tIns="50950" rIns="101901" bIns="5095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503000" y="7205337"/>
            <a:ext cx="2347331" cy="413893"/>
          </a:xfrm>
          <a:prstGeom prst="rect">
            <a:avLst/>
          </a:prstGeom>
        </p:spPr>
        <p:txBody>
          <a:bodyPr vert="horz" lIns="101901" tIns="50950" rIns="101901" bIns="50950" rtlCol="0" anchor="ctr"/>
          <a:lstStyle>
            <a:lvl1pPr algn="l">
              <a:defRPr sz="10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412D26-F1A5-4BF1-9FC5-7A5EA206B169}" type="datetimeFigureOut">
              <a:rPr lang="es-MX" smtClean="0"/>
              <a:pPr/>
              <a:t>16/07/2021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437164" y="7205337"/>
            <a:ext cx="3185663" cy="413893"/>
          </a:xfrm>
          <a:prstGeom prst="rect">
            <a:avLst/>
          </a:prstGeom>
        </p:spPr>
        <p:txBody>
          <a:bodyPr vert="horz" lIns="101901" tIns="50950" rIns="101901" bIns="50950" rtlCol="0" anchor="ctr"/>
          <a:lstStyle>
            <a:lvl1pPr algn="ctr">
              <a:defRPr sz="10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209659" y="7205337"/>
            <a:ext cx="2347331" cy="413893"/>
          </a:xfrm>
          <a:prstGeom prst="rect">
            <a:avLst/>
          </a:prstGeom>
        </p:spPr>
        <p:txBody>
          <a:bodyPr vert="horz" lIns="101901" tIns="50950" rIns="101901" bIns="50950" rtlCol="0" anchor="ctr"/>
          <a:lstStyle>
            <a:lvl1pPr algn="r">
              <a:defRPr sz="10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AA297A-E441-4247-B3D5-C6DCA2A702D0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19018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787489" rtl="0" eaLnBrk="1" latinLnBrk="0" hangingPunct="1">
        <a:spcBef>
          <a:spcPct val="0"/>
        </a:spcBef>
        <a:buNone/>
        <a:defRPr sz="37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5309" indent="-295309" algn="l" defTabSz="787489" rtl="0" eaLnBrk="1" latinLnBrk="0" hangingPunct="1">
        <a:spcBef>
          <a:spcPct val="20000"/>
        </a:spcBef>
        <a:buFont typeface="Arial" panose="020B0604020202020204" pitchFamily="34" charset="0"/>
        <a:buChar char="•"/>
        <a:defRPr sz="2782" kern="1200">
          <a:solidFill>
            <a:schemeClr val="tx1"/>
          </a:solidFill>
          <a:latin typeface="+mn-lt"/>
          <a:ea typeface="+mn-ea"/>
          <a:cs typeface="+mn-cs"/>
        </a:defRPr>
      </a:lvl1pPr>
      <a:lvl2pPr marL="639834" indent="-246090" algn="l" defTabSz="787489" rtl="0" eaLnBrk="1" latinLnBrk="0" hangingPunct="1">
        <a:spcBef>
          <a:spcPct val="20000"/>
        </a:spcBef>
        <a:buFont typeface="Arial" panose="020B0604020202020204" pitchFamily="34" charset="0"/>
        <a:buChar char="–"/>
        <a:defRPr sz="2396" kern="1200">
          <a:solidFill>
            <a:schemeClr val="tx1"/>
          </a:solidFill>
          <a:latin typeface="+mn-lt"/>
          <a:ea typeface="+mn-ea"/>
          <a:cs typeface="+mn-cs"/>
        </a:defRPr>
      </a:lvl2pPr>
      <a:lvl3pPr marL="984361" indent="-196872" algn="l" defTabSz="78748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87" kern="1200">
          <a:solidFill>
            <a:schemeClr val="tx1"/>
          </a:solidFill>
          <a:latin typeface="+mn-lt"/>
          <a:ea typeface="+mn-ea"/>
          <a:cs typeface="+mn-cs"/>
        </a:defRPr>
      </a:lvl3pPr>
      <a:lvl4pPr marL="1378106" indent="-196872" algn="l" defTabSz="787489" rtl="0" eaLnBrk="1" latinLnBrk="0" hangingPunct="1">
        <a:spcBef>
          <a:spcPct val="20000"/>
        </a:spcBef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71850" indent="-196872" algn="l" defTabSz="787489" rtl="0" eaLnBrk="1" latinLnBrk="0" hangingPunct="1">
        <a:spcBef>
          <a:spcPct val="20000"/>
        </a:spcBef>
        <a:buFont typeface="Arial" panose="020B0604020202020204" pitchFamily="34" charset="0"/>
        <a:buChar char="»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5594" indent="-196872" algn="l" defTabSz="787489" rtl="0" eaLnBrk="1" latinLnBrk="0" hangingPunct="1">
        <a:spcBef>
          <a:spcPct val="20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59339" indent="-196872" algn="l" defTabSz="787489" rtl="0" eaLnBrk="1" latinLnBrk="0" hangingPunct="1">
        <a:spcBef>
          <a:spcPct val="20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53084" indent="-196872" algn="l" defTabSz="787489" rtl="0" eaLnBrk="1" latinLnBrk="0" hangingPunct="1">
        <a:spcBef>
          <a:spcPct val="20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46828" indent="-196872" algn="l" defTabSz="787489" rtl="0" eaLnBrk="1" latinLnBrk="0" hangingPunct="1">
        <a:spcBef>
          <a:spcPct val="20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787489" rtl="0" eaLnBrk="1" latinLnBrk="0" hangingPunct="1">
        <a:defRPr sz="1546" kern="1200">
          <a:solidFill>
            <a:schemeClr val="tx1"/>
          </a:solidFill>
          <a:latin typeface="+mn-lt"/>
          <a:ea typeface="+mn-ea"/>
          <a:cs typeface="+mn-cs"/>
        </a:defRPr>
      </a:lvl1pPr>
      <a:lvl2pPr marL="393745" algn="l" defTabSz="787489" rtl="0" eaLnBrk="1" latinLnBrk="0" hangingPunct="1">
        <a:defRPr sz="1546" kern="1200">
          <a:solidFill>
            <a:schemeClr val="tx1"/>
          </a:solidFill>
          <a:latin typeface="+mn-lt"/>
          <a:ea typeface="+mn-ea"/>
          <a:cs typeface="+mn-cs"/>
        </a:defRPr>
      </a:lvl2pPr>
      <a:lvl3pPr marL="787489" algn="l" defTabSz="787489" rtl="0" eaLnBrk="1" latinLnBrk="0" hangingPunct="1">
        <a:defRPr sz="1546" kern="1200">
          <a:solidFill>
            <a:schemeClr val="tx1"/>
          </a:solidFill>
          <a:latin typeface="+mn-lt"/>
          <a:ea typeface="+mn-ea"/>
          <a:cs typeface="+mn-cs"/>
        </a:defRPr>
      </a:lvl3pPr>
      <a:lvl4pPr marL="1181233" algn="l" defTabSz="787489" rtl="0" eaLnBrk="1" latinLnBrk="0" hangingPunct="1">
        <a:defRPr sz="1546" kern="1200">
          <a:solidFill>
            <a:schemeClr val="tx1"/>
          </a:solidFill>
          <a:latin typeface="+mn-lt"/>
          <a:ea typeface="+mn-ea"/>
          <a:cs typeface="+mn-cs"/>
        </a:defRPr>
      </a:lvl4pPr>
      <a:lvl5pPr marL="1574978" algn="l" defTabSz="787489" rtl="0" eaLnBrk="1" latinLnBrk="0" hangingPunct="1">
        <a:defRPr sz="1546" kern="1200">
          <a:solidFill>
            <a:schemeClr val="tx1"/>
          </a:solidFill>
          <a:latin typeface="+mn-lt"/>
          <a:ea typeface="+mn-ea"/>
          <a:cs typeface="+mn-cs"/>
        </a:defRPr>
      </a:lvl5pPr>
      <a:lvl6pPr marL="1968722" algn="l" defTabSz="787489" rtl="0" eaLnBrk="1" latinLnBrk="0" hangingPunct="1">
        <a:defRPr sz="1546" kern="1200">
          <a:solidFill>
            <a:schemeClr val="tx1"/>
          </a:solidFill>
          <a:latin typeface="+mn-lt"/>
          <a:ea typeface="+mn-ea"/>
          <a:cs typeface="+mn-cs"/>
        </a:defRPr>
      </a:lvl6pPr>
      <a:lvl7pPr marL="2362467" algn="l" defTabSz="787489" rtl="0" eaLnBrk="1" latinLnBrk="0" hangingPunct="1">
        <a:defRPr sz="1546" kern="1200">
          <a:solidFill>
            <a:schemeClr val="tx1"/>
          </a:solidFill>
          <a:latin typeface="+mn-lt"/>
          <a:ea typeface="+mn-ea"/>
          <a:cs typeface="+mn-cs"/>
        </a:defRPr>
      </a:lvl7pPr>
      <a:lvl8pPr marL="2756211" algn="l" defTabSz="787489" rtl="0" eaLnBrk="1" latinLnBrk="0" hangingPunct="1">
        <a:defRPr sz="1546" kern="1200">
          <a:solidFill>
            <a:schemeClr val="tx1"/>
          </a:solidFill>
          <a:latin typeface="+mn-lt"/>
          <a:ea typeface="+mn-ea"/>
          <a:cs typeface="+mn-cs"/>
        </a:defRPr>
      </a:lvl8pPr>
      <a:lvl9pPr marL="3149955" algn="l" defTabSz="787489" rtl="0" eaLnBrk="1" latinLnBrk="0" hangingPunct="1">
        <a:defRPr sz="15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3 CuadroTexto"/>
          <p:cNvSpPr txBox="1">
            <a:spLocks noChangeArrowheads="1"/>
          </p:cNvSpPr>
          <p:nvPr/>
        </p:nvSpPr>
        <p:spPr bwMode="auto">
          <a:xfrm>
            <a:off x="187726" y="2104476"/>
            <a:ext cx="98545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57263">
              <a:spcBef>
                <a:spcPct val="20000"/>
              </a:spcBef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7263">
              <a:spcBef>
                <a:spcPct val="20000"/>
              </a:spcBef>
              <a:buFont typeface="Arial" panose="020B0604020202020204" pitchFamily="34" charset="0"/>
              <a:buChar char="–"/>
              <a:defRPr sz="3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7263">
              <a:spcBef>
                <a:spcPct val="20000"/>
              </a:spcBef>
              <a:buFont typeface="Arial" panose="020B0604020202020204" pitchFamily="34" charset="0"/>
              <a:buChar char="•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7263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7263">
              <a:spcBef>
                <a:spcPct val="20000"/>
              </a:spcBef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None/>
              <a:defRPr/>
            </a:pPr>
            <a:r>
              <a:rPr lang="es-MX" altLang="es-AR" sz="4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 Baby Shower </a:t>
            </a:r>
            <a:r>
              <a:rPr lang="es-MX" altLang="es-AR" sz="4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BEBE ANGELITO</a:t>
            </a:r>
            <a:endParaRPr lang="es-MX" altLang="es-AR" sz="2000" dirty="0"/>
          </a:p>
        </p:txBody>
      </p:sp>
      <p:sp>
        <p:nvSpPr>
          <p:cNvPr id="5" name="4 Rectángulo"/>
          <p:cNvSpPr/>
          <p:nvPr/>
        </p:nvSpPr>
        <p:spPr>
          <a:xfrm>
            <a:off x="2868075" y="3371089"/>
            <a:ext cx="2469941" cy="373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10029">
              <a:defRPr/>
            </a:pPr>
            <a:endParaRPr lang="es-MX" sz="902"/>
          </a:p>
        </p:txBody>
      </p:sp>
      <p:sp>
        <p:nvSpPr>
          <p:cNvPr id="5124" name="6 CuadroTexto"/>
          <p:cNvSpPr txBox="1">
            <a:spLocks noChangeArrowheads="1"/>
          </p:cNvSpPr>
          <p:nvPr/>
        </p:nvSpPr>
        <p:spPr bwMode="auto">
          <a:xfrm>
            <a:off x="2838164" y="3066375"/>
            <a:ext cx="3465208" cy="1685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10175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10175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10175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10175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s-MX" altLang="es-AR" sz="2071" b="1" dirty="0">
                <a:latin typeface="Candara" panose="020E0502030303020204" pitchFamily="34" charset="0"/>
              </a:rPr>
              <a:t>Paso a paso:</a:t>
            </a:r>
            <a:r>
              <a:rPr lang="es-MX" altLang="es-AR" sz="2071" dirty="0">
                <a:latin typeface="Candara" panose="020E0502030303020204" pitchFamily="34" charset="0"/>
              </a:rPr>
              <a:t/>
            </a:r>
            <a:br>
              <a:rPr lang="es-MX" altLang="es-AR" sz="2071" dirty="0">
                <a:latin typeface="Candara" panose="020E0502030303020204" pitchFamily="34" charset="0"/>
              </a:rPr>
            </a:br>
            <a:endParaRPr lang="es-MX" altLang="es-AR" sz="2071" dirty="0">
              <a:latin typeface="Candara" panose="020E0502030303020204" pitchFamily="34" charset="0"/>
            </a:endParaRPr>
          </a:p>
          <a:p>
            <a:pPr marL="228980" indent="-228980">
              <a:spcBef>
                <a:spcPct val="0"/>
              </a:spcBef>
              <a:buFont typeface="+mj-lt"/>
              <a:buAutoNum type="arabicPeriod"/>
              <a:defRPr/>
            </a:pPr>
            <a:r>
              <a:rPr lang="es-MX" altLang="es-AR" sz="2071" dirty="0">
                <a:latin typeface="Candara" panose="020E0502030303020204" pitchFamily="34" charset="0"/>
              </a:rPr>
              <a:t>Colocar texto sobre ellas. </a:t>
            </a:r>
          </a:p>
          <a:p>
            <a:pPr marL="228980" indent="-228980">
              <a:spcBef>
                <a:spcPct val="0"/>
              </a:spcBef>
              <a:buFont typeface="+mj-lt"/>
              <a:buAutoNum type="arabicPeriod"/>
              <a:defRPr/>
            </a:pPr>
            <a:r>
              <a:rPr lang="es-MX" altLang="es-AR" sz="2071" dirty="0">
                <a:latin typeface="Candara" panose="020E0502030303020204" pitchFamily="34" charset="0"/>
              </a:rPr>
              <a:t>Acomodar.</a:t>
            </a:r>
          </a:p>
          <a:p>
            <a:pPr marL="228980" indent="-228980">
              <a:spcBef>
                <a:spcPct val="0"/>
              </a:spcBef>
              <a:buFont typeface="+mj-lt"/>
              <a:buAutoNum type="arabicPeriod"/>
              <a:defRPr/>
            </a:pPr>
            <a:r>
              <a:rPr lang="es-MX" altLang="es-AR" sz="2071" dirty="0">
                <a:latin typeface="Candara" panose="020E0502030303020204" pitchFamily="34" charset="0"/>
              </a:rPr>
              <a:t>Imprimir, recortar y listo!! </a:t>
            </a:r>
          </a:p>
        </p:txBody>
      </p:sp>
      <p:sp>
        <p:nvSpPr>
          <p:cNvPr id="6" name="Rectángulo 5"/>
          <p:cNvSpPr/>
          <p:nvPr/>
        </p:nvSpPr>
        <p:spPr>
          <a:xfrm>
            <a:off x="0" y="1400999"/>
            <a:ext cx="10059988" cy="20324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AR" sz="902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738" y="4752093"/>
            <a:ext cx="4151962" cy="2859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886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vaquit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498" y="805990"/>
            <a:ext cx="3766264" cy="3851057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5735652" y="1150690"/>
            <a:ext cx="1922899" cy="805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546" dirty="0"/>
              <a:t>ETIQUETA</a:t>
            </a:r>
          </a:p>
          <a:p>
            <a:pPr algn="ctr"/>
            <a:r>
              <a:rPr lang="es-MX" sz="1546" dirty="0"/>
              <a:t>CHOCOLATE VAQUITA</a:t>
            </a:r>
          </a:p>
          <a:p>
            <a:pPr algn="ctr"/>
            <a:r>
              <a:rPr lang="es-MX" sz="1546" dirty="0"/>
              <a:t> 35GR.</a:t>
            </a:r>
          </a:p>
        </p:txBody>
      </p:sp>
      <p:pic>
        <p:nvPicPr>
          <p:cNvPr id="4" name="6 Imagen" descr="vaquit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13970" y="2950890"/>
            <a:ext cx="3766264" cy="385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8870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agu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9674" y="1438722"/>
            <a:ext cx="5523382" cy="1410877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3661842" y="430610"/>
            <a:ext cx="2271840" cy="568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546" dirty="0"/>
              <a:t>ETIQUETA</a:t>
            </a:r>
          </a:p>
          <a:p>
            <a:pPr algn="ctr"/>
            <a:r>
              <a:rPr lang="es-MX" sz="1546" dirty="0"/>
              <a:t>BOTELLA DE AGUA 60 ML.</a:t>
            </a:r>
          </a:p>
        </p:txBody>
      </p:sp>
      <p:pic>
        <p:nvPicPr>
          <p:cNvPr id="4" name="6 Imagen" descr="agu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50665" y="3064696"/>
            <a:ext cx="5523382" cy="1410877"/>
          </a:xfrm>
          <a:prstGeom prst="rect">
            <a:avLst/>
          </a:prstGeom>
        </p:spPr>
      </p:pic>
      <p:pic>
        <p:nvPicPr>
          <p:cNvPr id="6" name="6 Imagen" descr="agu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9674" y="4690670"/>
            <a:ext cx="5523382" cy="1410877"/>
          </a:xfrm>
          <a:prstGeom prst="rect">
            <a:avLst/>
          </a:prstGeom>
        </p:spPr>
      </p:pic>
      <p:pic>
        <p:nvPicPr>
          <p:cNvPr id="8" name="6 Imagen" descr="agu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64830" y="6316644"/>
            <a:ext cx="5523382" cy="1410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4740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centro de mes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77666" y="1222698"/>
            <a:ext cx="1800370" cy="1800370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6380678" y="2662858"/>
            <a:ext cx="2224391" cy="568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546" dirty="0"/>
              <a:t>ETIQUETA</a:t>
            </a:r>
          </a:p>
          <a:p>
            <a:pPr algn="ctr"/>
            <a:r>
              <a:rPr lang="es-MX" sz="1546" dirty="0"/>
              <a:t>MONEDA DE CHOCOLATE</a:t>
            </a:r>
          </a:p>
        </p:txBody>
      </p:sp>
      <p:pic>
        <p:nvPicPr>
          <p:cNvPr id="4" name="4 Imagen" descr="centro de mes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29172" y="1222698"/>
            <a:ext cx="1800370" cy="1800370"/>
          </a:xfrm>
          <a:prstGeom prst="rect">
            <a:avLst/>
          </a:prstGeom>
        </p:spPr>
      </p:pic>
      <p:pic>
        <p:nvPicPr>
          <p:cNvPr id="6" name="4 Imagen" descr="centro de mes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50438" y="3382938"/>
            <a:ext cx="1800370" cy="1800370"/>
          </a:xfrm>
          <a:prstGeom prst="rect">
            <a:avLst/>
          </a:prstGeom>
        </p:spPr>
      </p:pic>
      <p:pic>
        <p:nvPicPr>
          <p:cNvPr id="7" name="4 Imagen" descr="centro de mes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93690" y="3382938"/>
            <a:ext cx="1800370" cy="1800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0807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 descr="bolsa de dulc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3529" y="502618"/>
            <a:ext cx="5060909" cy="3384376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6470154" y="1626702"/>
            <a:ext cx="1710148" cy="568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546" dirty="0"/>
              <a:t>CARTONCITO PARA</a:t>
            </a:r>
          </a:p>
          <a:p>
            <a:pPr algn="ctr"/>
            <a:r>
              <a:rPr lang="es-MX" sz="1546" dirty="0"/>
              <a:t>BOLSA DE DULCES</a:t>
            </a:r>
          </a:p>
        </p:txBody>
      </p:sp>
    </p:spTree>
    <p:extLst>
      <p:ext uri="{BB962C8B-B14F-4D97-AF65-F5344CB8AC3E}">
        <p14:creationId xmlns:p14="http://schemas.microsoft.com/office/powerpoint/2010/main" val="9494297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banner decorativo1 bbangelit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256884" y="1260915"/>
            <a:ext cx="7511258" cy="5306971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8126338" y="862658"/>
            <a:ext cx="1230080" cy="568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546" dirty="0"/>
              <a:t>BANNER</a:t>
            </a:r>
          </a:p>
          <a:p>
            <a:pPr algn="ctr"/>
            <a:r>
              <a:rPr lang="es-MX" sz="1546" dirty="0"/>
              <a:t>DECORATIVO</a:t>
            </a:r>
          </a:p>
        </p:txBody>
      </p:sp>
    </p:spTree>
    <p:extLst>
      <p:ext uri="{BB962C8B-B14F-4D97-AF65-F5344CB8AC3E}">
        <p14:creationId xmlns:p14="http://schemas.microsoft.com/office/powerpoint/2010/main" val="6990406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banner decorativo2 bbangelit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312529" y="1205269"/>
            <a:ext cx="7511258" cy="5306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1643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banner decorativo3 bbangelit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256884" y="1260915"/>
            <a:ext cx="7511258" cy="5306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7223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banner decorativo4 bbangelit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312529" y="1260915"/>
            <a:ext cx="7511258" cy="5306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6595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banner decorativo5 bbangelit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256884" y="1205269"/>
            <a:ext cx="7511258" cy="5306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2164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banner decorativo6 bbangelit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2655764" y="1284292"/>
            <a:ext cx="4748460" cy="520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920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15 Imagen" descr="invitaci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41762" y="1798762"/>
            <a:ext cx="5664310" cy="4032448"/>
          </a:xfrm>
          <a:prstGeom prst="rect">
            <a:avLst/>
          </a:prstGeom>
        </p:spPr>
      </p:pic>
      <p:sp>
        <p:nvSpPr>
          <p:cNvPr id="14" name="13 CuadroTexto"/>
          <p:cNvSpPr txBox="1"/>
          <p:nvPr/>
        </p:nvSpPr>
        <p:spPr>
          <a:xfrm>
            <a:off x="4885978" y="1006674"/>
            <a:ext cx="1134285" cy="33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546" dirty="0"/>
              <a:t>INVITACION</a:t>
            </a:r>
          </a:p>
        </p:txBody>
      </p:sp>
    </p:spTree>
    <p:extLst>
      <p:ext uri="{BB962C8B-B14F-4D97-AF65-F5344CB8AC3E}">
        <p14:creationId xmlns:p14="http://schemas.microsoft.com/office/powerpoint/2010/main" val="32086121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album de firma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285366" y="1031855"/>
            <a:ext cx="7511258" cy="5765090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9954573" y="30633"/>
            <a:ext cx="1076449" cy="805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546" dirty="0"/>
              <a:t>ALBUM</a:t>
            </a:r>
          </a:p>
          <a:p>
            <a:pPr algn="ctr"/>
            <a:r>
              <a:rPr lang="es-MX" sz="1546" dirty="0"/>
              <a:t>DE FIRMAS</a:t>
            </a:r>
          </a:p>
          <a:p>
            <a:pPr algn="ctr"/>
            <a:r>
              <a:rPr lang="es-MX" sz="1546" dirty="0"/>
              <a:t>(PORTADA)</a:t>
            </a:r>
          </a:p>
        </p:txBody>
      </p:sp>
    </p:spTree>
    <p:extLst>
      <p:ext uri="{BB962C8B-B14F-4D97-AF65-F5344CB8AC3E}">
        <p14:creationId xmlns:p14="http://schemas.microsoft.com/office/powerpoint/2010/main" val="30919745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album de firmas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229721" y="1031855"/>
            <a:ext cx="7511258" cy="5765090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6873118" y="84794"/>
            <a:ext cx="1072730" cy="10438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546" dirty="0"/>
              <a:t>ALBUM</a:t>
            </a:r>
          </a:p>
          <a:p>
            <a:pPr algn="ctr"/>
            <a:r>
              <a:rPr lang="es-MX" sz="1546" dirty="0"/>
              <a:t>DE FIRMAS</a:t>
            </a:r>
          </a:p>
          <a:p>
            <a:pPr algn="ctr"/>
            <a:r>
              <a:rPr lang="es-MX" sz="1546" dirty="0"/>
              <a:t>(HOJAS</a:t>
            </a:r>
          </a:p>
          <a:p>
            <a:pPr algn="ctr"/>
            <a:r>
              <a:rPr lang="es-MX" sz="1546" dirty="0"/>
              <a:t>INTERIOR)</a:t>
            </a:r>
          </a:p>
        </p:txBody>
      </p:sp>
    </p:spTree>
    <p:extLst>
      <p:ext uri="{BB962C8B-B14F-4D97-AF65-F5344CB8AC3E}">
        <p14:creationId xmlns:p14="http://schemas.microsoft.com/office/powerpoint/2010/main" val="24538738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babybalbuce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77666" y="430610"/>
            <a:ext cx="2901837" cy="3403534"/>
          </a:xfrm>
          <a:prstGeom prst="rect">
            <a:avLst/>
          </a:prstGeom>
        </p:spPr>
      </p:pic>
      <p:pic>
        <p:nvPicPr>
          <p:cNvPr id="3" name="4 Imagen" descr="babybalbuce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18026" y="430610"/>
            <a:ext cx="2901837" cy="3403534"/>
          </a:xfrm>
          <a:prstGeom prst="rect">
            <a:avLst/>
          </a:prstGeom>
        </p:spPr>
      </p:pic>
      <p:pic>
        <p:nvPicPr>
          <p:cNvPr id="4" name="4 Imagen" descr="babybalbuce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3530" y="4031010"/>
            <a:ext cx="2901837" cy="3403534"/>
          </a:xfrm>
          <a:prstGeom prst="rect">
            <a:avLst/>
          </a:prstGeom>
        </p:spPr>
      </p:pic>
      <p:pic>
        <p:nvPicPr>
          <p:cNvPr id="6" name="4 Imagen" descr="babybalbuce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50571" y="4026445"/>
            <a:ext cx="2901837" cy="3403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0544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babygram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45618" y="1366714"/>
            <a:ext cx="6980637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9386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sopita de letr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45618" y="1294706"/>
            <a:ext cx="6901936" cy="4503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6225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 descr="ge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9594" y="1654746"/>
            <a:ext cx="1800200" cy="3142376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3517826" y="430610"/>
            <a:ext cx="1798057" cy="568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546" dirty="0"/>
              <a:t>ETIQUETA</a:t>
            </a:r>
          </a:p>
          <a:p>
            <a:pPr algn="ctr"/>
            <a:r>
              <a:rPr lang="es-MX" sz="1546" dirty="0"/>
              <a:t>GEL ANTIBACTERIAL</a:t>
            </a:r>
          </a:p>
        </p:txBody>
      </p:sp>
      <p:pic>
        <p:nvPicPr>
          <p:cNvPr id="4" name="9 Imagen" descr="ge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88504" y="1653498"/>
            <a:ext cx="1800200" cy="3142376"/>
          </a:xfrm>
          <a:prstGeom prst="rect">
            <a:avLst/>
          </a:prstGeom>
        </p:spPr>
      </p:pic>
      <p:pic>
        <p:nvPicPr>
          <p:cNvPr id="5" name="9 Imagen" descr="ge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7414" y="1623067"/>
            <a:ext cx="1800200" cy="3142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158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6591858" y="47480"/>
            <a:ext cx="1136786" cy="568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546" dirty="0"/>
              <a:t>CAJITA</a:t>
            </a:r>
          </a:p>
          <a:p>
            <a:pPr algn="ctr"/>
            <a:r>
              <a:rPr lang="es-MX" sz="1546" dirty="0"/>
              <a:t>MULTIUSOS</a:t>
            </a:r>
          </a:p>
        </p:txBody>
      </p:sp>
      <p:pic>
        <p:nvPicPr>
          <p:cNvPr id="4" name="3 Imagen" descr="cajit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702356">
            <a:off x="2026269" y="882245"/>
            <a:ext cx="6007451" cy="6009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0786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tarjetit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3530" y="1150690"/>
            <a:ext cx="3641036" cy="2808483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5966098" y="1138462"/>
            <a:ext cx="1683667" cy="568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546" dirty="0"/>
              <a:t>TARJETITA DE</a:t>
            </a:r>
          </a:p>
          <a:p>
            <a:pPr algn="ctr"/>
            <a:r>
              <a:rPr lang="es-MX" sz="1546" dirty="0"/>
              <a:t>AGRADECIMIENTO</a:t>
            </a:r>
          </a:p>
        </p:txBody>
      </p:sp>
      <p:pic>
        <p:nvPicPr>
          <p:cNvPr id="6" name="4 Imagen" descr="tarjetit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6736" y="4175026"/>
            <a:ext cx="3641036" cy="2808483"/>
          </a:xfrm>
          <a:prstGeom prst="rect">
            <a:avLst/>
          </a:prstGeom>
        </p:spPr>
      </p:pic>
      <p:pic>
        <p:nvPicPr>
          <p:cNvPr id="7" name="4 Imagen" descr="tarjetit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69954" y="2597419"/>
            <a:ext cx="3641036" cy="2808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144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 descr="separado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9594" y="934666"/>
            <a:ext cx="2088232" cy="5523057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3994097" y="142578"/>
            <a:ext cx="1567738" cy="568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546" dirty="0"/>
              <a:t>SEPARADOR CON</a:t>
            </a:r>
          </a:p>
          <a:p>
            <a:pPr algn="ctr"/>
            <a:r>
              <a:rPr lang="es-MX" sz="1546" dirty="0"/>
              <a:t>ORACION</a:t>
            </a:r>
          </a:p>
        </p:txBody>
      </p:sp>
      <p:pic>
        <p:nvPicPr>
          <p:cNvPr id="4" name="9 Imagen" descr="separado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33850" y="934666"/>
            <a:ext cx="2088232" cy="5523057"/>
          </a:xfrm>
          <a:prstGeom prst="rect">
            <a:avLst/>
          </a:prstGeom>
        </p:spPr>
      </p:pic>
      <p:pic>
        <p:nvPicPr>
          <p:cNvPr id="5" name="9 Imagen" descr="separado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38106" y="934666"/>
            <a:ext cx="2088232" cy="5523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3009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/>
        </p:nvSpPr>
        <p:spPr>
          <a:xfrm>
            <a:off x="6614170" y="1422281"/>
            <a:ext cx="1286506" cy="568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546" dirty="0"/>
              <a:t>TOPPER PARA</a:t>
            </a:r>
          </a:p>
          <a:p>
            <a:pPr algn="ctr"/>
            <a:r>
              <a:rPr lang="es-MX" sz="1546" dirty="0"/>
              <a:t>CUPCAKES</a:t>
            </a:r>
          </a:p>
        </p:txBody>
      </p:sp>
      <p:pic>
        <p:nvPicPr>
          <p:cNvPr id="9" name="8 Imagen" descr="c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82360" y="1150690"/>
            <a:ext cx="1691167" cy="1679390"/>
          </a:xfrm>
          <a:prstGeom prst="rect">
            <a:avLst/>
          </a:prstGeom>
        </p:spPr>
      </p:pic>
      <p:pic>
        <p:nvPicPr>
          <p:cNvPr id="10" name="9 Imagen" descr="c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33850" y="2749194"/>
            <a:ext cx="1691167" cy="1677035"/>
          </a:xfrm>
          <a:prstGeom prst="rect">
            <a:avLst/>
          </a:prstGeom>
        </p:spPr>
      </p:pic>
      <p:pic>
        <p:nvPicPr>
          <p:cNvPr id="11" name="10 Imagen" descr="c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53530" y="3670970"/>
            <a:ext cx="2511908" cy="2490918"/>
          </a:xfrm>
          <a:prstGeom prst="rect">
            <a:avLst/>
          </a:prstGeom>
        </p:spPr>
      </p:pic>
      <p:pic>
        <p:nvPicPr>
          <p:cNvPr id="12" name="11 Imagen" descr="c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94550" y="5831210"/>
            <a:ext cx="1691167" cy="167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7335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 descr="w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97736" y="123692"/>
            <a:ext cx="2659232" cy="7650296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7807540" y="3382392"/>
            <a:ext cx="1463670" cy="568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546" dirty="0"/>
              <a:t>WRAPPER PARA</a:t>
            </a:r>
          </a:p>
          <a:p>
            <a:pPr algn="ctr"/>
            <a:r>
              <a:rPr lang="es-MX" sz="1546" dirty="0"/>
              <a:t>CUPCAKES</a:t>
            </a:r>
          </a:p>
        </p:txBody>
      </p:sp>
      <p:pic>
        <p:nvPicPr>
          <p:cNvPr id="6" name="5 Imagen" descr="w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35642" y="116626"/>
            <a:ext cx="2663942" cy="7657362"/>
          </a:xfrm>
          <a:prstGeom prst="rect">
            <a:avLst/>
          </a:prstGeom>
        </p:spPr>
      </p:pic>
      <p:pic>
        <p:nvPicPr>
          <p:cNvPr id="7" name="6 Imagen" descr="w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50156" y="123692"/>
            <a:ext cx="2659232" cy="765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0997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6373299" y="25398"/>
            <a:ext cx="1625253" cy="568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546" dirty="0"/>
              <a:t>TOPPER PARA</a:t>
            </a:r>
          </a:p>
          <a:p>
            <a:pPr algn="ctr"/>
            <a:r>
              <a:rPr lang="es-MX" sz="1546" dirty="0"/>
              <a:t>CENTRO DE MESA</a:t>
            </a:r>
          </a:p>
        </p:txBody>
      </p:sp>
      <p:pic>
        <p:nvPicPr>
          <p:cNvPr id="4" name="3 Imagen" descr="centro de mes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31795" y="1088795"/>
            <a:ext cx="5596399" cy="5596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1816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bocadi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9514" y="934666"/>
            <a:ext cx="3646352" cy="3381394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5822082" y="2057259"/>
            <a:ext cx="978666" cy="568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546" dirty="0"/>
              <a:t>ETIQUETA</a:t>
            </a:r>
          </a:p>
          <a:p>
            <a:pPr algn="ctr"/>
            <a:r>
              <a:rPr lang="es-MX" sz="1546" dirty="0"/>
              <a:t>BOCADIN</a:t>
            </a:r>
          </a:p>
        </p:txBody>
      </p:sp>
      <p:pic>
        <p:nvPicPr>
          <p:cNvPr id="9" name="6 Imagen" descr="bocadi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5866" y="4316060"/>
            <a:ext cx="3646352" cy="3381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7072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gerb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3570" y="1582738"/>
            <a:ext cx="7616709" cy="1571233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4532591" y="655722"/>
            <a:ext cx="978666" cy="568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546" dirty="0"/>
              <a:t>ETIQUETA</a:t>
            </a:r>
          </a:p>
          <a:p>
            <a:pPr algn="ctr"/>
            <a:r>
              <a:rPr lang="es-MX" sz="1546" dirty="0"/>
              <a:t>GERBER</a:t>
            </a:r>
          </a:p>
        </p:txBody>
      </p:sp>
      <p:pic>
        <p:nvPicPr>
          <p:cNvPr id="4" name="6 Imagen" descr="gerb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22099" y="3303692"/>
            <a:ext cx="7616709" cy="1571233"/>
          </a:xfrm>
          <a:prstGeom prst="rect">
            <a:avLst/>
          </a:prstGeom>
        </p:spPr>
      </p:pic>
      <p:pic>
        <p:nvPicPr>
          <p:cNvPr id="6" name="6 Imagen" descr="gerb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24519" y="5024646"/>
            <a:ext cx="7616709" cy="1571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07140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</TotalTime>
  <Words>73</Words>
  <Application>Microsoft Office PowerPoint</Application>
  <PresentationFormat>Personalizado</PresentationFormat>
  <Paragraphs>42</Paragraphs>
  <Slides>26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1" baseType="lpstr">
      <vt:lpstr>MS PGothic</vt:lpstr>
      <vt:lpstr>Arial</vt:lpstr>
      <vt:lpstr>Calibri</vt:lpstr>
      <vt:lpstr>Candara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megaidea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www.megaidea.com</dc:title>
  <dc:creator>MegaIdea.Net</dc:creator>
  <cp:lastModifiedBy>Robnei</cp:lastModifiedBy>
  <cp:revision>66</cp:revision>
  <dcterms:created xsi:type="dcterms:W3CDTF">2013-10-05T17:34:58Z</dcterms:created>
  <dcterms:modified xsi:type="dcterms:W3CDTF">2021-07-16T20:31:01Z</dcterms:modified>
</cp:coreProperties>
</file>