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57" r:id="rId22"/>
    <p:sldId id="279" r:id="rId23"/>
    <p:sldId id="280" r:id="rId24"/>
    <p:sldId id="281" r:id="rId25"/>
    <p:sldId id="282" r:id="rId26"/>
    <p:sldId id="284" r:id="rId27"/>
  </p:sldIdLst>
  <p:sldSz cx="10059988" cy="7773988"/>
  <p:notesSz cx="9144000" cy="6858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1C3"/>
    <a:srgbClr val="68C5C4"/>
    <a:srgbClr val="C0A1CB"/>
    <a:srgbClr val="F8D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449"/>
        <p:guide pos="3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7"/>
            <a:ext cx="855099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70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86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3492" y="311322"/>
            <a:ext cx="226349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001" y="311322"/>
            <a:ext cx="662282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90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347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3294950"/>
            <a:ext cx="8550990" cy="170055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74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2pPr>
            <a:lvl3pPr marL="787489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812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57497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9687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3624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75621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14995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03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01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828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8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740150"/>
            <a:ext cx="4444908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1" y="2465362"/>
            <a:ext cx="4444908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96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84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1" y="309521"/>
            <a:ext cx="3309667" cy="131725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5" y="309522"/>
            <a:ext cx="5623814" cy="6634883"/>
          </a:xfrm>
        </p:spPr>
        <p:txBody>
          <a:bodyPr/>
          <a:lstStyle>
            <a:lvl1pPr>
              <a:defRPr sz="2782"/>
            </a:lvl1pPr>
            <a:lvl2pPr>
              <a:defRPr sz="2396"/>
            </a:lvl2pPr>
            <a:lvl3pPr>
              <a:defRPr sz="2087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1" y="1626780"/>
            <a:ext cx="3309667" cy="5317624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22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29" y="5441792"/>
            <a:ext cx="6035993" cy="6424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29" y="694620"/>
            <a:ext cx="6035993" cy="4664393"/>
          </a:xfrm>
        </p:spPr>
        <p:txBody>
          <a:bodyPr/>
          <a:lstStyle>
            <a:lvl1pPr marL="0" indent="0">
              <a:buNone/>
              <a:defRPr sz="2782"/>
            </a:lvl1pPr>
            <a:lvl2pPr marL="393745" indent="0">
              <a:buNone/>
              <a:defRPr sz="2396"/>
            </a:lvl2pPr>
            <a:lvl3pPr marL="787489" indent="0">
              <a:buNone/>
              <a:defRPr sz="2087"/>
            </a:lvl3pPr>
            <a:lvl4pPr marL="1181233" indent="0">
              <a:buNone/>
              <a:defRPr sz="1700"/>
            </a:lvl4pPr>
            <a:lvl5pPr marL="1574978" indent="0">
              <a:buNone/>
              <a:defRPr sz="1700"/>
            </a:lvl5pPr>
            <a:lvl6pPr marL="1968722" indent="0">
              <a:buNone/>
              <a:defRPr sz="1700"/>
            </a:lvl6pPr>
            <a:lvl7pPr marL="2362467" indent="0">
              <a:buNone/>
              <a:defRPr sz="1700"/>
            </a:lvl7pPr>
            <a:lvl8pPr marL="2756211" indent="0">
              <a:buNone/>
              <a:defRPr sz="1700"/>
            </a:lvl8pPr>
            <a:lvl9pPr marL="3149955" indent="0">
              <a:buNone/>
              <a:defRPr sz="1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29" y="6084227"/>
            <a:ext cx="6035993" cy="912363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3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1" y="311320"/>
            <a:ext cx="9053989" cy="1295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813932"/>
            <a:ext cx="9053989" cy="5130473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0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3E8D-18E6-491F-883B-AF25E56816DE}" type="datetimeFigureOut">
              <a:rPr lang="es-MX" smtClean="0"/>
              <a:pPr/>
              <a:t>15/07/2021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4" y="7205337"/>
            <a:ext cx="3185663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59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49CA-0A62-40D5-97E1-EBA8F5EC669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99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489" rtl="0" eaLnBrk="1" latinLnBrk="0" hangingPunct="1">
        <a:spcBef>
          <a:spcPct val="0"/>
        </a:spcBef>
        <a:buNone/>
        <a:defRPr sz="3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09" indent="-295309" algn="l" defTabSz="787489" rtl="0" eaLnBrk="1" latinLnBrk="0" hangingPunct="1">
        <a:spcBef>
          <a:spcPct val="20000"/>
        </a:spcBef>
        <a:buFont typeface="Arial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39834" indent="-246090" algn="l" defTabSz="787489" rtl="0" eaLnBrk="1" latinLnBrk="0" hangingPunct="1">
        <a:spcBef>
          <a:spcPct val="20000"/>
        </a:spcBef>
        <a:buFont typeface="Arial" pitchFamily="34" charset="0"/>
        <a:buChar char="–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984361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6" indent="-196872" algn="l" defTabSz="78748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850" indent="-196872" algn="l" defTabSz="78748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594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339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084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6828" indent="-196872" algn="l" defTabSz="78748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1pPr>
      <a:lvl2pPr marL="39374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2pPr>
      <a:lvl3pPr marL="787489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33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4pPr>
      <a:lvl5pPr marL="1574978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5pPr>
      <a:lvl6pPr marL="1968722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6pPr>
      <a:lvl7pPr marL="2362467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7pPr>
      <a:lvl8pPr marL="2756211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8pPr>
      <a:lvl9pPr marL="314995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1429594" y="1510554"/>
            <a:ext cx="7902832" cy="6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MX" alt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Baby Shower </a:t>
            </a:r>
            <a:r>
              <a:rPr lang="es-MX" altLang="es-A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ANIMALITOS</a:t>
            </a:r>
            <a:endParaRPr lang="es-MX" altLang="es-A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MX" altLang="es-AR" sz="1196" dirty="0"/>
          </a:p>
        </p:txBody>
      </p:sp>
      <p:sp>
        <p:nvSpPr>
          <p:cNvPr id="5" name="4 Rectángulo"/>
          <p:cNvSpPr/>
          <p:nvPr/>
        </p:nvSpPr>
        <p:spPr>
          <a:xfrm>
            <a:off x="2448221" y="3270898"/>
            <a:ext cx="2949613" cy="44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54">
              <a:defRPr/>
            </a:pPr>
            <a:endParaRPr lang="es-MX" sz="107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2412502" y="2907007"/>
            <a:ext cx="4138164" cy="19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473" b="1" dirty="0">
                <a:latin typeface="Candara" panose="020E0502030303020204" pitchFamily="34" charset="0"/>
              </a:rPr>
              <a:t>Paso a paso:</a:t>
            </a:r>
            <a:r>
              <a:rPr lang="es-MX" altLang="es-AR" sz="2473" dirty="0">
                <a:latin typeface="Candara" panose="020E0502030303020204" pitchFamily="34" charset="0"/>
              </a:rPr>
              <a:t/>
            </a:r>
            <a:br>
              <a:rPr lang="es-MX" altLang="es-AR" sz="2473" dirty="0">
                <a:latin typeface="Candara" panose="020E0502030303020204" pitchFamily="34" charset="0"/>
              </a:rPr>
            </a:br>
            <a:endParaRPr lang="es-MX" altLang="es-AR" sz="2473" dirty="0">
              <a:latin typeface="Candara" panose="020E0502030303020204" pitchFamily="34" charset="0"/>
            </a:endParaRP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Colocar texto sobre ellas. 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Acomodar.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" y="918209"/>
            <a:ext cx="10032232" cy="228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07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78" y="4679082"/>
            <a:ext cx="3989277" cy="27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0114" y="2884733"/>
            <a:ext cx="2452851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CHOCOLATE VAQUITA 35GR.</a:t>
            </a:r>
          </a:p>
        </p:txBody>
      </p:sp>
      <p:pic>
        <p:nvPicPr>
          <p:cNvPr id="7" name="6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594" y="1222698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96835" y="144413"/>
            <a:ext cx="2271840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BOTELLA DE AGUA 60 ML.</a:t>
            </a:r>
          </a:p>
        </p:txBody>
      </p:sp>
      <p:pic>
        <p:nvPicPr>
          <p:cNvPr id="7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642" y="1006674"/>
            <a:ext cx="5542226" cy="1425009"/>
          </a:xfrm>
          <a:prstGeom prst="rect">
            <a:avLst/>
          </a:prstGeom>
        </p:spPr>
      </p:pic>
      <p:pic>
        <p:nvPicPr>
          <p:cNvPr id="4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730" y="2584083"/>
            <a:ext cx="5542226" cy="1425009"/>
          </a:xfrm>
          <a:prstGeom prst="rect">
            <a:avLst/>
          </a:prstGeom>
        </p:spPr>
      </p:pic>
      <p:pic>
        <p:nvPicPr>
          <p:cNvPr id="6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890" y="4161492"/>
            <a:ext cx="5542226" cy="1425009"/>
          </a:xfrm>
          <a:prstGeom prst="rect">
            <a:avLst/>
          </a:prstGeom>
        </p:spPr>
      </p:pic>
      <p:pic>
        <p:nvPicPr>
          <p:cNvPr id="8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890" y="5745047"/>
            <a:ext cx="5542226" cy="14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93862" y="5250385"/>
            <a:ext cx="2224391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MONEDA DE CHOCOLATE</a:t>
            </a:r>
          </a:p>
        </p:txBody>
      </p:sp>
      <p:pic>
        <p:nvPicPr>
          <p:cNvPr id="8" name="7 Imagen" descr="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6058" y="1090918"/>
            <a:ext cx="1684295" cy="1648881"/>
          </a:xfrm>
          <a:prstGeom prst="rect">
            <a:avLst/>
          </a:prstGeom>
        </p:spPr>
      </p:pic>
      <p:pic>
        <p:nvPicPr>
          <p:cNvPr id="9" name="8 Imagen" descr="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0163" y="3072297"/>
            <a:ext cx="1586253" cy="1552900"/>
          </a:xfrm>
          <a:prstGeom prst="rect">
            <a:avLst/>
          </a:prstGeom>
        </p:spPr>
      </p:pic>
      <p:pic>
        <p:nvPicPr>
          <p:cNvPr id="10" name="9 Imagen" descr="m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3366" y="1262849"/>
            <a:ext cx="1333050" cy="1305021"/>
          </a:xfrm>
          <a:prstGeom prst="rect">
            <a:avLst/>
          </a:prstGeom>
        </p:spPr>
      </p:pic>
      <p:pic>
        <p:nvPicPr>
          <p:cNvPr id="11" name="10 Imagen" descr="m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6058" y="2964285"/>
            <a:ext cx="1806917" cy="17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0114" y="3518867"/>
            <a:ext cx="1710148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CARTONCITO PARA</a:t>
            </a:r>
          </a:p>
          <a:p>
            <a:pPr algn="ctr"/>
            <a:r>
              <a:rPr lang="es-MX" sz="1546" dirty="0"/>
              <a:t>BOLSA DE DULCES</a:t>
            </a:r>
          </a:p>
        </p:txBody>
      </p:sp>
      <p:pic>
        <p:nvPicPr>
          <p:cNvPr id="4" name="3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58" y="286594"/>
            <a:ext cx="5261292" cy="3516325"/>
          </a:xfrm>
          <a:prstGeom prst="rect">
            <a:avLst/>
          </a:prstGeom>
        </p:spPr>
      </p:pic>
      <p:pic>
        <p:nvPicPr>
          <p:cNvPr id="5" name="3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58" y="3950037"/>
            <a:ext cx="5261292" cy="35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0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30618" y="1282631"/>
            <a:ext cx="7511258" cy="53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41027" y="1227426"/>
            <a:ext cx="7511258" cy="53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85823" y="1282631"/>
            <a:ext cx="7511258" cy="53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30618" y="1282631"/>
            <a:ext cx="7511258" cy="53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7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75413" y="1282631"/>
            <a:ext cx="7511258" cy="532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19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56942" y="1260738"/>
            <a:ext cx="4746104" cy="52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86" y="790650"/>
            <a:ext cx="3997954" cy="557092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678066" y="2806874"/>
            <a:ext cx="1134285" cy="33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46" dirty="0"/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127419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bum de fir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2545" y="1069886"/>
            <a:ext cx="7511258" cy="57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bum de firma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2545" y="1069886"/>
            <a:ext cx="7511258" cy="574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4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626" y="1222698"/>
            <a:ext cx="3624941" cy="4246762"/>
          </a:xfrm>
          <a:prstGeom prst="rect">
            <a:avLst/>
          </a:prstGeom>
        </p:spPr>
      </p:pic>
      <p:pic>
        <p:nvPicPr>
          <p:cNvPr id="3" name="6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6058" y="1222698"/>
            <a:ext cx="3624941" cy="42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abygra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658" y="1438722"/>
            <a:ext cx="6007451" cy="38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1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opita de le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658" y="1294706"/>
            <a:ext cx="6007451" cy="39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22" y="1923009"/>
            <a:ext cx="2086014" cy="3600400"/>
          </a:xfrm>
          <a:prstGeom prst="rect">
            <a:avLst/>
          </a:prstGeom>
        </p:spPr>
      </p:pic>
      <p:pic>
        <p:nvPicPr>
          <p:cNvPr id="4" name="2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311" y="1953295"/>
            <a:ext cx="2086014" cy="3600400"/>
          </a:xfrm>
          <a:prstGeom prst="rect">
            <a:avLst/>
          </a:prstGeom>
        </p:spPr>
      </p:pic>
      <p:pic>
        <p:nvPicPr>
          <p:cNvPr id="5" name="2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910" y="1953295"/>
            <a:ext cx="2086014" cy="3600400"/>
          </a:xfrm>
          <a:prstGeom prst="rect">
            <a:avLst/>
          </a:prstGeom>
        </p:spPr>
      </p:pic>
      <p:pic>
        <p:nvPicPr>
          <p:cNvPr id="6" name="2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712" y="1953295"/>
            <a:ext cx="208601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j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522" y="90111"/>
            <a:ext cx="4194944" cy="7593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arj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98" y="430610"/>
            <a:ext cx="4074325" cy="31399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966098" y="4728466"/>
            <a:ext cx="1683667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TARJETITA DE</a:t>
            </a:r>
          </a:p>
          <a:p>
            <a:pPr algn="ctr"/>
            <a:r>
              <a:rPr lang="es-MX" sz="1546" dirty="0"/>
              <a:t>AGRADECIMIENTO</a:t>
            </a:r>
          </a:p>
        </p:txBody>
      </p:sp>
      <p:pic>
        <p:nvPicPr>
          <p:cNvPr id="5" name="5 Imagen" descr="tarj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97" y="3742978"/>
            <a:ext cx="4074325" cy="3139976"/>
          </a:xfrm>
          <a:prstGeom prst="rect">
            <a:avLst/>
          </a:prstGeom>
        </p:spPr>
      </p:pic>
      <p:pic>
        <p:nvPicPr>
          <p:cNvPr id="7" name="5 Imagen" descr="tarjet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986" y="430610"/>
            <a:ext cx="4074325" cy="31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9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578" y="286594"/>
            <a:ext cx="2328185" cy="60812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330097" y="6839322"/>
            <a:ext cx="1567738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SEPARADOR CON</a:t>
            </a:r>
          </a:p>
          <a:p>
            <a:pPr algn="ctr"/>
            <a:r>
              <a:rPr lang="es-MX" sz="1546" dirty="0"/>
              <a:t>ORACION</a:t>
            </a:r>
          </a:p>
        </p:txBody>
      </p:sp>
      <p:pic>
        <p:nvPicPr>
          <p:cNvPr id="4" name="7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874" y="286594"/>
            <a:ext cx="2328185" cy="6081268"/>
          </a:xfrm>
          <a:prstGeom prst="rect">
            <a:avLst/>
          </a:prstGeom>
        </p:spPr>
      </p:pic>
      <p:pic>
        <p:nvPicPr>
          <p:cNvPr id="5" name="7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0357" y="286594"/>
            <a:ext cx="2328185" cy="60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3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598104" y="3526954"/>
            <a:ext cx="128650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TOPPER PARA</a:t>
            </a:r>
          </a:p>
          <a:p>
            <a:pPr algn="ctr"/>
            <a:r>
              <a:rPr lang="es-MX" sz="1546" dirty="0"/>
              <a:t>CUPCAKES</a:t>
            </a:r>
          </a:p>
        </p:txBody>
      </p:sp>
      <p:pic>
        <p:nvPicPr>
          <p:cNvPr id="16" name="15 Imagen" descr="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1583"/>
            <a:ext cx="3333160" cy="4922824"/>
          </a:xfrm>
          <a:prstGeom prst="rect">
            <a:avLst/>
          </a:prstGeom>
        </p:spPr>
      </p:pic>
      <p:pic>
        <p:nvPicPr>
          <p:cNvPr id="17" name="16 Imagen" descr="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4194" y="1150690"/>
            <a:ext cx="1984992" cy="1984992"/>
          </a:xfrm>
          <a:prstGeom prst="rect">
            <a:avLst/>
          </a:prstGeom>
        </p:spPr>
      </p:pic>
      <p:pic>
        <p:nvPicPr>
          <p:cNvPr id="18" name="17 Imagen" descr="c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522" y="4463058"/>
            <a:ext cx="2453483" cy="2450052"/>
          </a:xfrm>
          <a:prstGeom prst="rect">
            <a:avLst/>
          </a:prstGeom>
        </p:spPr>
      </p:pic>
      <p:pic>
        <p:nvPicPr>
          <p:cNvPr id="19" name="18 Imagen" descr="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4944" y="3622185"/>
            <a:ext cx="1681746" cy="16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305938" y="3710343"/>
            <a:ext cx="1463670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WRAPPER PARA</a:t>
            </a:r>
          </a:p>
          <a:p>
            <a:pPr algn="ctr"/>
            <a:r>
              <a:rPr lang="es-MX" sz="1546" dirty="0"/>
              <a:t>CUPCAKES</a:t>
            </a:r>
          </a:p>
        </p:txBody>
      </p:sp>
      <p:pic>
        <p:nvPicPr>
          <p:cNvPr id="9" name="8 Imagen" descr="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9779" y="47714"/>
            <a:ext cx="2616159" cy="7494445"/>
          </a:xfrm>
          <a:prstGeom prst="rect">
            <a:avLst/>
          </a:prstGeom>
        </p:spPr>
      </p:pic>
      <p:pic>
        <p:nvPicPr>
          <p:cNvPr id="10" name="9 Imagen" descr="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2198" y="0"/>
            <a:ext cx="2616159" cy="7494445"/>
          </a:xfrm>
          <a:prstGeom prst="rect">
            <a:avLst/>
          </a:prstGeom>
        </p:spPr>
      </p:pic>
      <p:pic>
        <p:nvPicPr>
          <p:cNvPr id="11" name="10 Imagen" descr="w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5" y="247173"/>
            <a:ext cx="2613860" cy="7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126338" y="2662858"/>
            <a:ext cx="1625253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TOPPER PARA</a:t>
            </a:r>
          </a:p>
          <a:p>
            <a:pPr algn="ctr"/>
            <a:r>
              <a:rPr lang="es-MX" sz="1546" dirty="0"/>
              <a:t>CENTRO DE MESA</a:t>
            </a:r>
          </a:p>
        </p:txBody>
      </p:sp>
      <p:pic>
        <p:nvPicPr>
          <p:cNvPr id="4" name="3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1175" y="1041687"/>
            <a:ext cx="5657639" cy="56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37906" y="4679082"/>
            <a:ext cx="97866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BOCADIN</a:t>
            </a:r>
          </a:p>
        </p:txBody>
      </p:sp>
      <p:pic>
        <p:nvPicPr>
          <p:cNvPr id="9" name="8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530" y="790650"/>
            <a:ext cx="3590722" cy="3311523"/>
          </a:xfrm>
          <a:prstGeom prst="rect">
            <a:avLst/>
          </a:prstGeom>
        </p:spPr>
      </p:pic>
      <p:pic>
        <p:nvPicPr>
          <p:cNvPr id="4" name="8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994" y="796033"/>
            <a:ext cx="3590722" cy="33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575401" y="448682"/>
            <a:ext cx="97866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GERBER</a:t>
            </a:r>
          </a:p>
        </p:txBody>
      </p:sp>
      <p:pic>
        <p:nvPicPr>
          <p:cNvPr id="9" name="8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1150690"/>
            <a:ext cx="8710441" cy="1826503"/>
          </a:xfrm>
          <a:prstGeom prst="rect">
            <a:avLst/>
          </a:prstGeom>
        </p:spPr>
      </p:pic>
      <p:pic>
        <p:nvPicPr>
          <p:cNvPr id="4" name="8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613" y="3109559"/>
            <a:ext cx="8710441" cy="1826503"/>
          </a:xfrm>
          <a:prstGeom prst="rect">
            <a:avLst/>
          </a:prstGeom>
        </p:spPr>
      </p:pic>
      <p:pic>
        <p:nvPicPr>
          <p:cNvPr id="5" name="8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565" y="5068428"/>
            <a:ext cx="8710441" cy="18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6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51</Words>
  <Application>Microsoft Office PowerPoint</Application>
  <PresentationFormat>Personalizado</PresentationFormat>
  <Paragraphs>28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45</cp:revision>
  <dcterms:created xsi:type="dcterms:W3CDTF">2013-08-13T17:38:07Z</dcterms:created>
  <dcterms:modified xsi:type="dcterms:W3CDTF">2021-07-15T22:35:57Z</dcterms:modified>
</cp:coreProperties>
</file>