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5" r:id="rId27"/>
  </p:sldIdLst>
  <p:sldSz cx="10059988" cy="7773988"/>
  <p:notesSz cx="9144000" cy="6858000"/>
  <p:defaultTextStyle>
    <a:defPPr>
      <a:defRPr lang="es-MX"/>
    </a:defPPr>
    <a:lvl1pPr marL="0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F59"/>
    <a:srgbClr val="E1D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449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DC94-6762-498E-BBE6-3BED2308E7C8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8665-C8A1-4345-B6B4-27ACB791775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08300" y="514350"/>
            <a:ext cx="33274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8665-C8A1-4345-B6B4-27ACB791775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2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8"/>
            <a:ext cx="8550990" cy="16663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12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2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3493" y="311322"/>
            <a:ext cx="226349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002" y="311322"/>
            <a:ext cx="662282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9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64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324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3294950"/>
            <a:ext cx="8550990" cy="1700559"/>
          </a:xfrm>
        </p:spPr>
        <p:txBody>
          <a:bodyPr anchor="b"/>
          <a:lstStyle>
            <a:lvl1pPr marL="0" indent="0">
              <a:buNone/>
              <a:defRPr sz="1623">
                <a:solidFill>
                  <a:schemeClr val="tx1">
                    <a:tint val="75000"/>
                  </a:schemeClr>
                </a:solidFill>
              </a:defRPr>
            </a:lvl1pPr>
            <a:lvl2pPr marL="373570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2pPr>
            <a:lvl3pPr marL="747139" indent="0">
              <a:buNone/>
              <a:defRPr sz="1314">
                <a:solidFill>
                  <a:schemeClr val="tx1">
                    <a:tint val="75000"/>
                  </a:schemeClr>
                </a:solidFill>
              </a:defRPr>
            </a:lvl3pPr>
            <a:lvl4pPr marL="1120709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494278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867848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2241418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614988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988557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2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02" y="1813933"/>
            <a:ext cx="4443161" cy="5130473"/>
          </a:xfrm>
        </p:spPr>
        <p:txBody>
          <a:bodyPr/>
          <a:lstStyle>
            <a:lvl1pPr>
              <a:defRPr sz="2318"/>
            </a:lvl1pPr>
            <a:lvl2pPr>
              <a:defRPr sz="1932"/>
            </a:lvl2pPr>
            <a:lvl3pPr>
              <a:defRPr sz="1623"/>
            </a:lvl3pPr>
            <a:lvl4pPr>
              <a:defRPr sz="1468"/>
            </a:lvl4pPr>
            <a:lvl5pPr>
              <a:defRPr sz="1468"/>
            </a:lvl5pPr>
            <a:lvl6pPr>
              <a:defRPr sz="1468"/>
            </a:lvl6pPr>
            <a:lvl7pPr>
              <a:defRPr sz="1468"/>
            </a:lvl7pPr>
            <a:lvl8pPr>
              <a:defRPr sz="1468"/>
            </a:lvl8pPr>
            <a:lvl9pPr>
              <a:defRPr sz="14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829" y="1813933"/>
            <a:ext cx="4443161" cy="5130473"/>
          </a:xfrm>
        </p:spPr>
        <p:txBody>
          <a:bodyPr/>
          <a:lstStyle>
            <a:lvl1pPr>
              <a:defRPr sz="2318"/>
            </a:lvl1pPr>
            <a:lvl2pPr>
              <a:defRPr sz="1932"/>
            </a:lvl2pPr>
            <a:lvl3pPr>
              <a:defRPr sz="1623"/>
            </a:lvl3pPr>
            <a:lvl4pPr>
              <a:defRPr sz="1468"/>
            </a:lvl4pPr>
            <a:lvl5pPr>
              <a:defRPr sz="1468"/>
            </a:lvl5pPr>
            <a:lvl6pPr>
              <a:defRPr sz="1468"/>
            </a:lvl6pPr>
            <a:lvl7pPr>
              <a:defRPr sz="1468"/>
            </a:lvl7pPr>
            <a:lvl8pPr>
              <a:defRPr sz="1468"/>
            </a:lvl8pPr>
            <a:lvl9pPr>
              <a:defRPr sz="14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79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2" y="1740151"/>
            <a:ext cx="4444908" cy="725212"/>
          </a:xfrm>
        </p:spPr>
        <p:txBody>
          <a:bodyPr anchor="b"/>
          <a:lstStyle>
            <a:lvl1pPr marL="0" indent="0">
              <a:buNone/>
              <a:defRPr sz="1932" b="1"/>
            </a:lvl1pPr>
            <a:lvl2pPr marL="373570" indent="0">
              <a:buNone/>
              <a:defRPr sz="1623" b="1"/>
            </a:lvl2pPr>
            <a:lvl3pPr marL="747139" indent="0">
              <a:buNone/>
              <a:defRPr sz="1468" b="1"/>
            </a:lvl3pPr>
            <a:lvl4pPr marL="1120709" indent="0">
              <a:buNone/>
              <a:defRPr sz="1314" b="1"/>
            </a:lvl4pPr>
            <a:lvl5pPr marL="1494278" indent="0">
              <a:buNone/>
              <a:defRPr sz="1314" b="1"/>
            </a:lvl5pPr>
            <a:lvl6pPr marL="1867848" indent="0">
              <a:buNone/>
              <a:defRPr sz="1314" b="1"/>
            </a:lvl6pPr>
            <a:lvl7pPr marL="2241418" indent="0">
              <a:buNone/>
              <a:defRPr sz="1314" b="1"/>
            </a:lvl7pPr>
            <a:lvl8pPr marL="2614988" indent="0">
              <a:buNone/>
              <a:defRPr sz="1314" b="1"/>
            </a:lvl8pPr>
            <a:lvl9pPr marL="2988557" indent="0">
              <a:buNone/>
              <a:defRPr sz="131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2" y="2465363"/>
            <a:ext cx="4444908" cy="4479041"/>
          </a:xfrm>
        </p:spPr>
        <p:txBody>
          <a:bodyPr/>
          <a:lstStyle>
            <a:lvl1pPr>
              <a:defRPr sz="1932"/>
            </a:lvl1pPr>
            <a:lvl2pPr>
              <a:defRPr sz="1623"/>
            </a:lvl2pPr>
            <a:lvl3pPr>
              <a:defRPr sz="1468"/>
            </a:lvl3pPr>
            <a:lvl4pPr>
              <a:defRPr sz="1314"/>
            </a:lvl4pPr>
            <a:lvl5pPr>
              <a:defRPr sz="1314"/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1"/>
            <a:ext cx="4446654" cy="725212"/>
          </a:xfrm>
        </p:spPr>
        <p:txBody>
          <a:bodyPr anchor="b"/>
          <a:lstStyle>
            <a:lvl1pPr marL="0" indent="0">
              <a:buNone/>
              <a:defRPr sz="1932" b="1"/>
            </a:lvl1pPr>
            <a:lvl2pPr marL="373570" indent="0">
              <a:buNone/>
              <a:defRPr sz="1623" b="1"/>
            </a:lvl2pPr>
            <a:lvl3pPr marL="747139" indent="0">
              <a:buNone/>
              <a:defRPr sz="1468" b="1"/>
            </a:lvl3pPr>
            <a:lvl4pPr marL="1120709" indent="0">
              <a:buNone/>
              <a:defRPr sz="1314" b="1"/>
            </a:lvl4pPr>
            <a:lvl5pPr marL="1494278" indent="0">
              <a:buNone/>
              <a:defRPr sz="1314" b="1"/>
            </a:lvl5pPr>
            <a:lvl6pPr marL="1867848" indent="0">
              <a:buNone/>
              <a:defRPr sz="1314" b="1"/>
            </a:lvl6pPr>
            <a:lvl7pPr marL="2241418" indent="0">
              <a:buNone/>
              <a:defRPr sz="1314" b="1"/>
            </a:lvl7pPr>
            <a:lvl8pPr marL="2614988" indent="0">
              <a:buNone/>
              <a:defRPr sz="1314" b="1"/>
            </a:lvl8pPr>
            <a:lvl9pPr marL="2988557" indent="0">
              <a:buNone/>
              <a:defRPr sz="131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3"/>
            <a:ext cx="4446654" cy="4479041"/>
          </a:xfrm>
        </p:spPr>
        <p:txBody>
          <a:bodyPr/>
          <a:lstStyle>
            <a:lvl1pPr>
              <a:defRPr sz="1932"/>
            </a:lvl1pPr>
            <a:lvl2pPr>
              <a:defRPr sz="1623"/>
            </a:lvl2pPr>
            <a:lvl3pPr>
              <a:defRPr sz="1468"/>
            </a:lvl3pPr>
            <a:lvl4pPr>
              <a:defRPr sz="1314"/>
            </a:lvl4pPr>
            <a:lvl5pPr>
              <a:defRPr sz="1314"/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1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17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2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2" y="309521"/>
            <a:ext cx="3309667" cy="1317259"/>
          </a:xfrm>
        </p:spPr>
        <p:txBody>
          <a:bodyPr anchor="b"/>
          <a:lstStyle>
            <a:lvl1pPr algn="l">
              <a:defRPr sz="162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5" y="309522"/>
            <a:ext cx="5623814" cy="6634883"/>
          </a:xfrm>
        </p:spPr>
        <p:txBody>
          <a:bodyPr/>
          <a:lstStyle>
            <a:lvl1pPr>
              <a:defRPr sz="2628"/>
            </a:lvl1pPr>
            <a:lvl2pPr>
              <a:defRPr sz="2318"/>
            </a:lvl2pPr>
            <a:lvl3pPr>
              <a:defRPr sz="1932"/>
            </a:lvl3pPr>
            <a:lvl4pPr>
              <a:defRPr sz="1623"/>
            </a:lvl4pPr>
            <a:lvl5pPr>
              <a:defRPr sz="1623"/>
            </a:lvl5pPr>
            <a:lvl6pPr>
              <a:defRPr sz="1623"/>
            </a:lvl6pPr>
            <a:lvl7pPr>
              <a:defRPr sz="1623"/>
            </a:lvl7pPr>
            <a:lvl8pPr>
              <a:defRPr sz="1623"/>
            </a:lvl8pPr>
            <a:lvl9pPr>
              <a:defRPr sz="16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2" y="1626780"/>
            <a:ext cx="3309667" cy="5317624"/>
          </a:xfrm>
        </p:spPr>
        <p:txBody>
          <a:bodyPr/>
          <a:lstStyle>
            <a:lvl1pPr marL="0" indent="0">
              <a:buNone/>
              <a:defRPr sz="1159"/>
            </a:lvl1pPr>
            <a:lvl2pPr marL="373570" indent="0">
              <a:buNone/>
              <a:defRPr sz="1005"/>
            </a:lvl2pPr>
            <a:lvl3pPr marL="747139" indent="0">
              <a:buNone/>
              <a:defRPr sz="850"/>
            </a:lvl3pPr>
            <a:lvl4pPr marL="1120709" indent="0">
              <a:buNone/>
              <a:defRPr sz="773"/>
            </a:lvl4pPr>
            <a:lvl5pPr marL="1494278" indent="0">
              <a:buNone/>
              <a:defRPr sz="773"/>
            </a:lvl5pPr>
            <a:lvl6pPr marL="1867848" indent="0">
              <a:buNone/>
              <a:defRPr sz="773"/>
            </a:lvl6pPr>
            <a:lvl7pPr marL="2241418" indent="0">
              <a:buNone/>
              <a:defRPr sz="773"/>
            </a:lvl7pPr>
            <a:lvl8pPr marL="2614988" indent="0">
              <a:buNone/>
              <a:defRPr sz="773"/>
            </a:lvl8pPr>
            <a:lvl9pPr marL="2988557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70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30" y="5441792"/>
            <a:ext cx="6035993" cy="642434"/>
          </a:xfrm>
        </p:spPr>
        <p:txBody>
          <a:bodyPr anchor="b"/>
          <a:lstStyle>
            <a:lvl1pPr algn="l">
              <a:defRPr sz="162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30" y="694621"/>
            <a:ext cx="6035993" cy="4664393"/>
          </a:xfrm>
        </p:spPr>
        <p:txBody>
          <a:bodyPr/>
          <a:lstStyle>
            <a:lvl1pPr marL="0" indent="0">
              <a:buNone/>
              <a:defRPr sz="2628"/>
            </a:lvl1pPr>
            <a:lvl2pPr marL="373570" indent="0">
              <a:buNone/>
              <a:defRPr sz="2318"/>
            </a:lvl2pPr>
            <a:lvl3pPr marL="747139" indent="0">
              <a:buNone/>
              <a:defRPr sz="1932"/>
            </a:lvl3pPr>
            <a:lvl4pPr marL="1120709" indent="0">
              <a:buNone/>
              <a:defRPr sz="1623"/>
            </a:lvl4pPr>
            <a:lvl5pPr marL="1494278" indent="0">
              <a:buNone/>
              <a:defRPr sz="1623"/>
            </a:lvl5pPr>
            <a:lvl6pPr marL="1867848" indent="0">
              <a:buNone/>
              <a:defRPr sz="1623"/>
            </a:lvl6pPr>
            <a:lvl7pPr marL="2241418" indent="0">
              <a:buNone/>
              <a:defRPr sz="1623"/>
            </a:lvl7pPr>
            <a:lvl8pPr marL="2614988" indent="0">
              <a:buNone/>
              <a:defRPr sz="1623"/>
            </a:lvl8pPr>
            <a:lvl9pPr marL="2988557" indent="0">
              <a:buNone/>
              <a:defRPr sz="1623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30" y="6084228"/>
            <a:ext cx="6035993" cy="912363"/>
          </a:xfrm>
        </p:spPr>
        <p:txBody>
          <a:bodyPr/>
          <a:lstStyle>
            <a:lvl1pPr marL="0" indent="0">
              <a:buNone/>
              <a:defRPr sz="1159"/>
            </a:lvl1pPr>
            <a:lvl2pPr marL="373570" indent="0">
              <a:buNone/>
              <a:defRPr sz="1005"/>
            </a:lvl2pPr>
            <a:lvl3pPr marL="747139" indent="0">
              <a:buNone/>
              <a:defRPr sz="850"/>
            </a:lvl3pPr>
            <a:lvl4pPr marL="1120709" indent="0">
              <a:buNone/>
              <a:defRPr sz="773"/>
            </a:lvl4pPr>
            <a:lvl5pPr marL="1494278" indent="0">
              <a:buNone/>
              <a:defRPr sz="773"/>
            </a:lvl5pPr>
            <a:lvl6pPr marL="1867848" indent="0">
              <a:buNone/>
              <a:defRPr sz="773"/>
            </a:lvl6pPr>
            <a:lvl7pPr marL="2241418" indent="0">
              <a:buNone/>
              <a:defRPr sz="773"/>
            </a:lvl7pPr>
            <a:lvl8pPr marL="2614988" indent="0">
              <a:buNone/>
              <a:defRPr sz="773"/>
            </a:lvl8pPr>
            <a:lvl9pPr marL="2988557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4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2" y="311320"/>
            <a:ext cx="9053989" cy="1295665"/>
          </a:xfrm>
          <a:prstGeom prst="rect">
            <a:avLst/>
          </a:prstGeom>
        </p:spPr>
        <p:txBody>
          <a:bodyPr vert="horz" lIns="96680" tIns="48340" rIns="96680" bIns="4834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2" y="1813933"/>
            <a:ext cx="9053989" cy="5130473"/>
          </a:xfrm>
          <a:prstGeom prst="rect">
            <a:avLst/>
          </a:prstGeom>
        </p:spPr>
        <p:txBody>
          <a:bodyPr vert="horz" lIns="96680" tIns="48340" rIns="96680" bIns="4834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1" y="7205337"/>
            <a:ext cx="2347331" cy="413893"/>
          </a:xfrm>
          <a:prstGeom prst="rect">
            <a:avLst/>
          </a:prstGeom>
        </p:spPr>
        <p:txBody>
          <a:bodyPr vert="horz" lIns="96680" tIns="48340" rIns="96680" bIns="4834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3FF9-4043-4C6E-B5A3-C1A24CF24BF9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5" y="7205337"/>
            <a:ext cx="3185663" cy="413893"/>
          </a:xfrm>
          <a:prstGeom prst="rect">
            <a:avLst/>
          </a:prstGeom>
        </p:spPr>
        <p:txBody>
          <a:bodyPr vert="horz" lIns="96680" tIns="48340" rIns="96680" bIns="4834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60" y="7205337"/>
            <a:ext cx="2347331" cy="413893"/>
          </a:xfrm>
          <a:prstGeom prst="rect">
            <a:avLst/>
          </a:prstGeom>
        </p:spPr>
        <p:txBody>
          <a:bodyPr vert="horz" lIns="96680" tIns="48340" rIns="96680" bIns="4834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F5B4-11E3-4C70-A8F5-17A7E6F36E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48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7139" rtl="0" eaLnBrk="1" latinLnBrk="0" hangingPunct="1">
        <a:spcBef>
          <a:spcPct val="0"/>
        </a:spcBef>
        <a:buNone/>
        <a:defRPr sz="3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177" indent="-280177" algn="l" defTabSz="747139" rtl="0" eaLnBrk="1" latinLnBrk="0" hangingPunct="1">
        <a:spcBef>
          <a:spcPct val="20000"/>
        </a:spcBef>
        <a:buFont typeface="Arial" pitchFamily="34" charset="0"/>
        <a:buChar char="•"/>
        <a:defRPr sz="2628" kern="1200">
          <a:solidFill>
            <a:schemeClr val="tx1"/>
          </a:solidFill>
          <a:latin typeface="+mn-lt"/>
          <a:ea typeface="+mn-ea"/>
          <a:cs typeface="+mn-cs"/>
        </a:defRPr>
      </a:lvl1pPr>
      <a:lvl2pPr marL="607051" indent="-233481" algn="l" defTabSz="747139" rtl="0" eaLnBrk="1" latinLnBrk="0" hangingPunct="1">
        <a:spcBef>
          <a:spcPct val="20000"/>
        </a:spcBef>
        <a:buFont typeface="Arial" pitchFamily="34" charset="0"/>
        <a:buChar char="–"/>
        <a:defRPr sz="2318" kern="1200">
          <a:solidFill>
            <a:schemeClr val="tx1"/>
          </a:solidFill>
          <a:latin typeface="+mn-lt"/>
          <a:ea typeface="+mn-ea"/>
          <a:cs typeface="+mn-cs"/>
        </a:defRPr>
      </a:lvl2pPr>
      <a:lvl3pPr marL="933924" indent="-186785" algn="l" defTabSz="747139" rtl="0" eaLnBrk="1" latinLnBrk="0" hangingPunct="1">
        <a:spcBef>
          <a:spcPct val="20000"/>
        </a:spcBef>
        <a:buFont typeface="Arial" pitchFamily="34" charset="0"/>
        <a:buChar char="•"/>
        <a:defRPr sz="1932" kern="1200">
          <a:solidFill>
            <a:schemeClr val="tx1"/>
          </a:solidFill>
          <a:latin typeface="+mn-lt"/>
          <a:ea typeface="+mn-ea"/>
          <a:cs typeface="+mn-cs"/>
        </a:defRPr>
      </a:lvl3pPr>
      <a:lvl4pPr marL="1307493" indent="-186785" algn="l" defTabSz="747139" rtl="0" eaLnBrk="1" latinLnBrk="0" hangingPunct="1">
        <a:spcBef>
          <a:spcPct val="20000"/>
        </a:spcBef>
        <a:buFont typeface="Arial" pitchFamily="34" charset="0"/>
        <a:buChar char="–"/>
        <a:defRPr sz="1623" kern="1200">
          <a:solidFill>
            <a:schemeClr val="tx1"/>
          </a:solidFill>
          <a:latin typeface="+mn-lt"/>
          <a:ea typeface="+mn-ea"/>
          <a:cs typeface="+mn-cs"/>
        </a:defRPr>
      </a:lvl4pPr>
      <a:lvl5pPr marL="1681063" indent="-186785" algn="l" defTabSz="747139" rtl="0" eaLnBrk="1" latinLnBrk="0" hangingPunct="1">
        <a:spcBef>
          <a:spcPct val="20000"/>
        </a:spcBef>
        <a:buFont typeface="Arial" pitchFamily="34" charset="0"/>
        <a:buChar char="»"/>
        <a:defRPr sz="1623" kern="1200">
          <a:solidFill>
            <a:schemeClr val="tx1"/>
          </a:solidFill>
          <a:latin typeface="+mn-lt"/>
          <a:ea typeface="+mn-ea"/>
          <a:cs typeface="+mn-cs"/>
        </a:defRPr>
      </a:lvl5pPr>
      <a:lvl6pPr marL="2054633" indent="-186785" algn="l" defTabSz="747139" rtl="0" eaLnBrk="1" latinLnBrk="0" hangingPunct="1">
        <a:spcBef>
          <a:spcPct val="20000"/>
        </a:spcBef>
        <a:buFont typeface="Arial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6pPr>
      <a:lvl7pPr marL="2428203" indent="-186785" algn="l" defTabSz="747139" rtl="0" eaLnBrk="1" latinLnBrk="0" hangingPunct="1">
        <a:spcBef>
          <a:spcPct val="20000"/>
        </a:spcBef>
        <a:buFont typeface="Arial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7pPr>
      <a:lvl8pPr marL="2801772" indent="-186785" algn="l" defTabSz="747139" rtl="0" eaLnBrk="1" latinLnBrk="0" hangingPunct="1">
        <a:spcBef>
          <a:spcPct val="20000"/>
        </a:spcBef>
        <a:buFont typeface="Arial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8pPr>
      <a:lvl9pPr marL="3175342" indent="-186785" algn="l" defTabSz="747139" rtl="0" eaLnBrk="1" latinLnBrk="0" hangingPunct="1">
        <a:spcBef>
          <a:spcPct val="20000"/>
        </a:spcBef>
        <a:buFont typeface="Arial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1pPr>
      <a:lvl2pPr marL="373570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2pPr>
      <a:lvl3pPr marL="747139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3pPr>
      <a:lvl4pPr marL="1120709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4pPr>
      <a:lvl5pPr marL="1494278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8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6pPr>
      <a:lvl7pPr marL="2241418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7pPr>
      <a:lvl8pPr marL="2614988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8pPr>
      <a:lvl9pPr marL="2988557" algn="l" defTabSz="747139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349474" y="2360020"/>
            <a:ext cx="106571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Baby Shower </a:t>
            </a:r>
            <a:r>
              <a:rPr lang="es-MX" altLang="es-AR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Animalitos</a:t>
            </a:r>
            <a:endParaRPr lang="es-MX" altLang="es-AR" sz="2800" dirty="0"/>
          </a:p>
        </p:txBody>
      </p:sp>
      <p:sp>
        <p:nvSpPr>
          <p:cNvPr id="5" name="4 Rectángulo"/>
          <p:cNvSpPr/>
          <p:nvPr/>
        </p:nvSpPr>
        <p:spPr>
          <a:xfrm>
            <a:off x="2868075" y="3371089"/>
            <a:ext cx="2469941" cy="3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0029">
              <a:defRPr/>
            </a:pPr>
            <a:endParaRPr lang="es-MX" sz="902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2838164" y="3066375"/>
            <a:ext cx="3465208" cy="16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071" b="1" dirty="0">
                <a:latin typeface="Candara" panose="020E0502030303020204" pitchFamily="34" charset="0"/>
              </a:rPr>
              <a:t>Paso a paso:</a:t>
            </a:r>
            <a:r>
              <a:rPr lang="es-MX" altLang="es-AR" sz="2071" dirty="0">
                <a:latin typeface="Candara" panose="020E0502030303020204" pitchFamily="34" charset="0"/>
              </a:rPr>
              <a:t/>
            </a:r>
            <a:br>
              <a:rPr lang="es-MX" altLang="es-AR" sz="2071" dirty="0">
                <a:latin typeface="Candara" panose="020E0502030303020204" pitchFamily="34" charset="0"/>
              </a:rPr>
            </a:br>
            <a:endParaRPr lang="es-MX" altLang="es-AR" sz="2071" dirty="0">
              <a:latin typeface="Candara" panose="020E0502030303020204" pitchFamily="34" charset="0"/>
            </a:endParaRP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Colocar texto sobre ellas. </a:t>
            </a: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Acomodar.</a:t>
            </a: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1400999"/>
            <a:ext cx="10059988" cy="2032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902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4751179"/>
            <a:ext cx="4161321" cy="28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22082" y="1078682"/>
            <a:ext cx="1837042" cy="770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CHOCOLATE VAQUITA</a:t>
            </a:r>
          </a:p>
          <a:p>
            <a:pPr algn="ctr"/>
            <a:r>
              <a:rPr lang="es-MX" sz="1468" dirty="0"/>
              <a:t> 35GR.</a:t>
            </a:r>
          </a:p>
        </p:txBody>
      </p:sp>
      <p:pic>
        <p:nvPicPr>
          <p:cNvPr id="8" name="7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2" y="214664"/>
            <a:ext cx="3768619" cy="3851057"/>
          </a:xfrm>
          <a:prstGeom prst="rect">
            <a:avLst/>
          </a:prstGeom>
        </p:spPr>
      </p:pic>
      <p:pic>
        <p:nvPicPr>
          <p:cNvPr id="5" name="7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986" y="3526954"/>
            <a:ext cx="3768619" cy="38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5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18995" y="5589300"/>
            <a:ext cx="2166555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BOTELLA DE AGUA 60 ML.</a:t>
            </a:r>
          </a:p>
        </p:txBody>
      </p:sp>
      <p:pic>
        <p:nvPicPr>
          <p:cNvPr id="8" name="7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38" y="659577"/>
            <a:ext cx="5525738" cy="1410877"/>
          </a:xfrm>
          <a:prstGeom prst="rect">
            <a:avLst/>
          </a:prstGeom>
        </p:spPr>
      </p:pic>
      <p:pic>
        <p:nvPicPr>
          <p:cNvPr id="4" name="7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404" y="2302818"/>
            <a:ext cx="5525738" cy="1410877"/>
          </a:xfrm>
          <a:prstGeom prst="rect">
            <a:avLst/>
          </a:prstGeom>
        </p:spPr>
      </p:pic>
      <p:pic>
        <p:nvPicPr>
          <p:cNvPr id="5" name="7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396" y="3946059"/>
            <a:ext cx="5525738" cy="1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47791" y="6119242"/>
            <a:ext cx="2121222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MONEDA DE CHOCOLATE</a:t>
            </a:r>
          </a:p>
        </p:txBody>
      </p:sp>
      <p:pic>
        <p:nvPicPr>
          <p:cNvPr id="4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666" y="934666"/>
            <a:ext cx="1870125" cy="1872378"/>
          </a:xfrm>
          <a:prstGeom prst="rect">
            <a:avLst/>
          </a:prstGeom>
        </p:spPr>
      </p:pic>
      <p:pic>
        <p:nvPicPr>
          <p:cNvPr id="6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443" y="950913"/>
            <a:ext cx="1870125" cy="1872378"/>
          </a:xfrm>
          <a:prstGeom prst="rect">
            <a:avLst/>
          </a:prstGeom>
        </p:spPr>
      </p:pic>
      <p:pic>
        <p:nvPicPr>
          <p:cNvPr id="7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666" y="3153961"/>
            <a:ext cx="1870125" cy="1872378"/>
          </a:xfrm>
          <a:prstGeom prst="rect">
            <a:avLst/>
          </a:prstGeom>
        </p:spPr>
      </p:pic>
      <p:pic>
        <p:nvPicPr>
          <p:cNvPr id="8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443" y="3212261"/>
            <a:ext cx="1870125" cy="1872378"/>
          </a:xfrm>
          <a:prstGeom prst="rect">
            <a:avLst/>
          </a:prstGeom>
        </p:spPr>
      </p:pic>
      <p:pic>
        <p:nvPicPr>
          <p:cNvPr id="9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220" y="934666"/>
            <a:ext cx="1870125" cy="1872378"/>
          </a:xfrm>
          <a:prstGeom prst="rect">
            <a:avLst/>
          </a:prstGeom>
        </p:spPr>
      </p:pic>
      <p:pic>
        <p:nvPicPr>
          <p:cNvPr id="10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219" y="3152473"/>
            <a:ext cx="1870125" cy="18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70154" y="1438722"/>
            <a:ext cx="1636282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CARTONCITO PARA</a:t>
            </a:r>
          </a:p>
          <a:p>
            <a:pPr algn="ctr"/>
            <a:r>
              <a:rPr lang="es-MX" sz="1468" dirty="0"/>
              <a:t>BOLSA DE DULCES</a:t>
            </a:r>
          </a:p>
        </p:txBody>
      </p:sp>
      <p:pic>
        <p:nvPicPr>
          <p:cNvPr id="11" name="10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473" y="502618"/>
            <a:ext cx="5159951" cy="3456384"/>
          </a:xfrm>
          <a:prstGeom prst="rect">
            <a:avLst/>
          </a:prstGeom>
        </p:spPr>
      </p:pic>
      <p:pic>
        <p:nvPicPr>
          <p:cNvPr id="4" name="10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3930" y="3992960"/>
            <a:ext cx="515995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nner decorativo1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5594" y="1260915"/>
            <a:ext cx="7511258" cy="530697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265995" y="52192"/>
            <a:ext cx="1870577" cy="318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BANNER DECORATIVO</a:t>
            </a:r>
          </a:p>
        </p:txBody>
      </p:sp>
    </p:spTree>
    <p:extLst>
      <p:ext uri="{BB962C8B-B14F-4D97-AF65-F5344CB8AC3E}">
        <p14:creationId xmlns:p14="http://schemas.microsoft.com/office/powerpoint/2010/main" val="175552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2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13619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3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69264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4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6884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5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12529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4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6 bbja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55764" y="1284292"/>
            <a:ext cx="4748460" cy="52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invit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578" y="934666"/>
            <a:ext cx="3652997" cy="545641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182122" y="2158802"/>
            <a:ext cx="1090298" cy="318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68" dirty="0"/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391804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lbum de fir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19009" y="1031855"/>
            <a:ext cx="7511258" cy="576509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59935" y="1"/>
            <a:ext cx="1030988" cy="770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ALBUM</a:t>
            </a:r>
          </a:p>
          <a:p>
            <a:pPr algn="ctr"/>
            <a:r>
              <a:rPr lang="es-MX" sz="1468" dirty="0"/>
              <a:t>DE FIRMAS</a:t>
            </a:r>
          </a:p>
          <a:p>
            <a:pPr algn="ctr"/>
            <a:r>
              <a:rPr lang="es-MX" sz="1468" dirty="0"/>
              <a:t>(PORTADA)</a:t>
            </a:r>
          </a:p>
        </p:txBody>
      </p:sp>
    </p:spTree>
    <p:extLst>
      <p:ext uri="{BB962C8B-B14F-4D97-AF65-F5344CB8AC3E}">
        <p14:creationId xmlns:p14="http://schemas.microsoft.com/office/powerpoint/2010/main" val="367072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bum de firma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721" y="1031855"/>
            <a:ext cx="7511258" cy="576509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849515" y="36069"/>
            <a:ext cx="1565558" cy="770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ALBUM</a:t>
            </a:r>
          </a:p>
          <a:p>
            <a:pPr algn="ctr"/>
            <a:r>
              <a:rPr lang="es-MX" sz="1468" dirty="0"/>
              <a:t>DE FIRMAS</a:t>
            </a:r>
          </a:p>
          <a:p>
            <a:pPr algn="ctr"/>
            <a:r>
              <a:rPr lang="es-MX" sz="1468" dirty="0"/>
              <a:t>(HOJAS INTERIOR)</a:t>
            </a:r>
          </a:p>
        </p:txBody>
      </p:sp>
    </p:spTree>
    <p:extLst>
      <p:ext uri="{BB962C8B-B14F-4D97-AF65-F5344CB8AC3E}">
        <p14:creationId xmlns:p14="http://schemas.microsoft.com/office/powerpoint/2010/main" val="348403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594" y="1438722"/>
            <a:ext cx="3505121" cy="4104456"/>
          </a:xfrm>
          <a:prstGeom prst="rect">
            <a:avLst/>
          </a:prstGeom>
        </p:spPr>
      </p:pic>
      <p:pic>
        <p:nvPicPr>
          <p:cNvPr id="3" name="5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6018" y="1438722"/>
            <a:ext cx="350512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abygra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650" y="1150690"/>
            <a:ext cx="6873986" cy="4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opita de le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602" y="1222698"/>
            <a:ext cx="7140015" cy="46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3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46" y="1942778"/>
            <a:ext cx="1707056" cy="29361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074049" y="574626"/>
            <a:ext cx="1717971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GEL ANTIBACTERIAL</a:t>
            </a:r>
          </a:p>
        </p:txBody>
      </p:sp>
      <p:pic>
        <p:nvPicPr>
          <p:cNvPr id="4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0805" y="1948436"/>
            <a:ext cx="1707056" cy="2936136"/>
          </a:xfrm>
          <a:prstGeom prst="rect">
            <a:avLst/>
          </a:prstGeom>
        </p:spPr>
      </p:pic>
      <p:pic>
        <p:nvPicPr>
          <p:cNvPr id="5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6179" y="1942778"/>
            <a:ext cx="1707056" cy="2936136"/>
          </a:xfrm>
          <a:prstGeom prst="rect">
            <a:avLst/>
          </a:prstGeom>
        </p:spPr>
      </p:pic>
      <p:pic>
        <p:nvPicPr>
          <p:cNvPr id="6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492" y="1942778"/>
            <a:ext cx="1707056" cy="29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8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616352" y="47481"/>
            <a:ext cx="1087798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CAJITA</a:t>
            </a:r>
          </a:p>
          <a:p>
            <a:pPr algn="ctr"/>
            <a:r>
              <a:rPr lang="es-MX" sz="1468" dirty="0"/>
              <a:t>MULTIUSOS</a:t>
            </a:r>
          </a:p>
        </p:txBody>
      </p:sp>
      <p:pic>
        <p:nvPicPr>
          <p:cNvPr id="4" name="3 Imagen" descr="caj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2895">
            <a:off x="2026269" y="878143"/>
            <a:ext cx="6007451" cy="60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05" y="862658"/>
            <a:ext cx="3551561" cy="27363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102002" y="3166914"/>
            <a:ext cx="1608838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TARJETITA DE</a:t>
            </a:r>
          </a:p>
          <a:p>
            <a:pPr algn="ctr"/>
            <a:r>
              <a:rPr lang="es-MX" sz="1468" dirty="0"/>
              <a:t>AGRADECIMIENTO</a:t>
            </a:r>
          </a:p>
        </p:txBody>
      </p:sp>
      <p:pic>
        <p:nvPicPr>
          <p:cNvPr id="4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029" y="3959002"/>
            <a:ext cx="35515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98" y="1654746"/>
            <a:ext cx="2160240" cy="57014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424189" y="646634"/>
            <a:ext cx="1499642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SEPARADOR CON</a:t>
            </a:r>
          </a:p>
          <a:p>
            <a:pPr algn="ctr"/>
            <a:r>
              <a:rPr lang="es-MX" sz="1468" dirty="0"/>
              <a:t>ORACION</a:t>
            </a:r>
          </a:p>
        </p:txBody>
      </p:sp>
      <p:pic>
        <p:nvPicPr>
          <p:cNvPr id="5" name="8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7014" y="1625824"/>
            <a:ext cx="2160240" cy="5701472"/>
          </a:xfrm>
          <a:prstGeom prst="rect">
            <a:avLst/>
          </a:prstGeom>
        </p:spPr>
      </p:pic>
      <p:pic>
        <p:nvPicPr>
          <p:cNvPr id="6" name="8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010" y="1656110"/>
            <a:ext cx="2160240" cy="5701472"/>
          </a:xfrm>
          <a:prstGeom prst="rect">
            <a:avLst/>
          </a:prstGeom>
        </p:spPr>
      </p:pic>
      <p:pic>
        <p:nvPicPr>
          <p:cNvPr id="7" name="8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9754" y="1684685"/>
            <a:ext cx="2160240" cy="57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614170" y="1979599"/>
            <a:ext cx="1233094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TOPPER PARA</a:t>
            </a:r>
          </a:p>
          <a:p>
            <a:pPr algn="ctr"/>
            <a:r>
              <a:rPr lang="es-MX" sz="1468" dirty="0"/>
              <a:t>CUPCAKES</a:t>
            </a:r>
          </a:p>
        </p:txBody>
      </p:sp>
      <p:pic>
        <p:nvPicPr>
          <p:cNvPr id="15" name="14 Imagen" descr="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570" y="4175026"/>
            <a:ext cx="2488795" cy="2467998"/>
          </a:xfrm>
          <a:prstGeom prst="rect">
            <a:avLst/>
          </a:prstGeom>
        </p:spPr>
      </p:pic>
      <p:pic>
        <p:nvPicPr>
          <p:cNvPr id="16" name="15 Imagen" descr="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201" y="2662858"/>
            <a:ext cx="2501807" cy="2484361"/>
          </a:xfrm>
          <a:prstGeom prst="rect">
            <a:avLst/>
          </a:prstGeom>
        </p:spPr>
      </p:pic>
      <p:pic>
        <p:nvPicPr>
          <p:cNvPr id="17" name="16 Imagen" descr="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247" y="1108578"/>
            <a:ext cx="2509311" cy="2488342"/>
          </a:xfrm>
          <a:prstGeom prst="rect">
            <a:avLst/>
          </a:prstGeom>
        </p:spPr>
      </p:pic>
      <p:pic>
        <p:nvPicPr>
          <p:cNvPr id="18" name="17 Imagen" descr="c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2365" y="574626"/>
            <a:ext cx="1691167" cy="16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w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699" y="214415"/>
            <a:ext cx="2523358" cy="72799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280091" y="2230810"/>
            <a:ext cx="1400320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WRAPPER PARA</a:t>
            </a:r>
          </a:p>
          <a:p>
            <a:pPr algn="ctr"/>
            <a:r>
              <a:rPr lang="es-MX" sz="1468" dirty="0"/>
              <a:t>CUPCAKES</a:t>
            </a:r>
          </a:p>
        </p:txBody>
      </p:sp>
      <p:pic>
        <p:nvPicPr>
          <p:cNvPr id="9" name="8 Imagen" descr="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269" y="0"/>
            <a:ext cx="2523358" cy="7277233"/>
          </a:xfrm>
          <a:prstGeom prst="rect">
            <a:avLst/>
          </a:prstGeom>
        </p:spPr>
      </p:pic>
      <p:pic>
        <p:nvPicPr>
          <p:cNvPr id="10" name="9 Imagen" descr="w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447" y="0"/>
            <a:ext cx="2534305" cy="72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778" y="1005179"/>
            <a:ext cx="5742433" cy="57636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333049" y="103126"/>
            <a:ext cx="1553310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TOPPER PARA</a:t>
            </a:r>
          </a:p>
          <a:p>
            <a:pPr algn="ctr"/>
            <a:r>
              <a:rPr lang="es-MX" sz="1468" dirty="0"/>
              <a:t>CENTRO DE MESA</a:t>
            </a:r>
          </a:p>
        </p:txBody>
      </p:sp>
    </p:spTree>
    <p:extLst>
      <p:ext uri="{BB962C8B-B14F-4D97-AF65-F5344CB8AC3E}">
        <p14:creationId xmlns:p14="http://schemas.microsoft.com/office/powerpoint/2010/main" val="163516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622711"/>
            <a:ext cx="3768524" cy="34958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039026" y="1438722"/>
            <a:ext cx="939424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BOCADIN</a:t>
            </a:r>
          </a:p>
        </p:txBody>
      </p:sp>
      <p:pic>
        <p:nvPicPr>
          <p:cNvPr id="5" name="7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002" y="3526954"/>
            <a:ext cx="3768524" cy="34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3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77866" y="358602"/>
            <a:ext cx="939424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68" dirty="0"/>
              <a:t>ETIQUETA</a:t>
            </a:r>
          </a:p>
          <a:p>
            <a:pPr algn="ctr"/>
            <a:r>
              <a:rPr lang="es-MX" sz="1468" dirty="0"/>
              <a:t>GERBER</a:t>
            </a:r>
          </a:p>
        </p:txBody>
      </p:sp>
      <p:pic>
        <p:nvPicPr>
          <p:cNvPr id="7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1222698"/>
            <a:ext cx="8925750" cy="1368152"/>
          </a:xfrm>
          <a:prstGeom prst="rect">
            <a:avLst/>
          </a:prstGeom>
        </p:spPr>
      </p:pic>
      <p:pic>
        <p:nvPicPr>
          <p:cNvPr id="4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2879644"/>
            <a:ext cx="8925750" cy="1368152"/>
          </a:xfrm>
          <a:prstGeom prst="rect">
            <a:avLst/>
          </a:prstGeom>
        </p:spPr>
      </p:pic>
      <p:pic>
        <p:nvPicPr>
          <p:cNvPr id="5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314" y="4536590"/>
            <a:ext cx="892575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7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73</Words>
  <Application>Microsoft Office PowerPoint</Application>
  <PresentationFormat>Personalizado</PresentationFormat>
  <Paragraphs>41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57</cp:revision>
  <dcterms:created xsi:type="dcterms:W3CDTF">2013-06-21T04:28:02Z</dcterms:created>
  <dcterms:modified xsi:type="dcterms:W3CDTF">2021-07-15T23:16:20Z</dcterms:modified>
</cp:coreProperties>
</file>