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Romantic" panose="00000400000000000000" pitchFamily="2" charset="2"/>
      <p:regular r:id="rId6"/>
      <p:bold r:id="rId7"/>
      <p:italic r:id="rId8"/>
    </p:embeddedFont>
    <p:embeddedFont>
      <p:font typeface="Quincho-Bonifiesta.com" pitchFamily="2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eyond-Bonifiesta.com" pitchFamily="2" charset="0"/>
      <p:regular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C1B"/>
    <a:srgbClr val="DDC784"/>
    <a:srgbClr val="FBF4BC"/>
    <a:srgbClr val="FB75BF"/>
    <a:srgbClr val="48BCEA"/>
    <a:srgbClr val="BB8E2E"/>
    <a:srgbClr val="5A56C3"/>
    <a:srgbClr val="F36FBB"/>
    <a:srgbClr val="59D5BA"/>
    <a:srgbClr val="82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ifiesta.com"/>
          <p:cNvSpPr txBox="1"/>
          <p:nvPr/>
        </p:nvSpPr>
        <p:spPr>
          <a:xfrm>
            <a:off x="1248306" y="6600639"/>
            <a:ext cx="22970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Te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espero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..!!!!</a:t>
            </a:r>
            <a:endParaRPr lang="en-US" sz="19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0" name="Bonifiesta.com"/>
          <p:cNvSpPr txBox="1"/>
          <p:nvPr/>
        </p:nvSpPr>
        <p:spPr>
          <a:xfrm>
            <a:off x="1128564" y="5047674"/>
            <a:ext cx="3325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El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dia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Sábado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12 de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Marzo</a:t>
            </a:r>
            <a:endParaRPr lang="en-US" sz="1800" dirty="0" smtClean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  <a:p>
            <a:pPr marL="342900" indent="-342900" algn="ctr">
              <a:buFont typeface="Romantic" panose="00000400000000000000" pitchFamily="2" charset="2"/>
              <a:buChar char="A"/>
            </a:pP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3:00 pm.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En la </a:t>
            </a:r>
            <a:r>
              <a:rPr lang="en-US" sz="18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Asoc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. Los Rosales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A - 11</a:t>
            </a:r>
            <a:endParaRPr lang="en-US" sz="18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Bonifiesta.com"/>
          <p:cNvSpPr txBox="1"/>
          <p:nvPr/>
        </p:nvSpPr>
        <p:spPr>
          <a:xfrm>
            <a:off x="1139450" y="4318974"/>
            <a:ext cx="2883897" cy="630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eyond-Bonifiesta.com" pitchFamily="2" charset="0"/>
                <a:cs typeface="Arial" panose="020B0604020202020204" pitchFamily="34" charset="0"/>
              </a:rPr>
              <a:t>Eduardo</a:t>
            </a:r>
            <a:endParaRPr lang="en-US" sz="3500" dirty="0">
              <a:solidFill>
                <a:schemeClr val="bg1"/>
              </a:solidFill>
              <a:latin typeface="Beyond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835003" y="3919213"/>
            <a:ext cx="33254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Ven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a </a:t>
            </a:r>
            <a:r>
              <a:rPr lang="en-US" sz="1900" dirty="0" err="1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festejar</a:t>
            </a:r>
            <a:r>
              <a:rPr lang="en-US" sz="19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 con</a:t>
            </a:r>
            <a:endParaRPr lang="en-US" sz="19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1822118" y="3409623"/>
            <a:ext cx="1351218" cy="4111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Quincho-Bonifiesta.com" pitchFamily="2" charset="0"/>
                <a:cs typeface="Arial" panose="020B0604020202020204" pitchFamily="34" charset="0"/>
              </a:rPr>
              <a:t>Años</a:t>
            </a:r>
            <a:endParaRPr lang="en-US" sz="3000" dirty="0">
              <a:solidFill>
                <a:schemeClr val="bg1"/>
              </a:solidFill>
              <a:latin typeface="Quincho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>
            <a:off x="1571400" y="2291406"/>
            <a:ext cx="1874425" cy="1042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127000">
                    <a:srgbClr val="1E1C1B"/>
                  </a:glow>
                </a:effectLst>
                <a:latin typeface="Beyond-Bonifiesta.com" pitchFamily="2" charset="0"/>
                <a:cs typeface="Arial" panose="020B0604020202020204" pitchFamily="34" charset="0"/>
              </a:rPr>
              <a:t>50</a:t>
            </a:r>
            <a:endParaRPr lang="en-US" sz="7200" dirty="0">
              <a:solidFill>
                <a:schemeClr val="bg1"/>
              </a:solidFill>
              <a:effectLst>
                <a:glow rad="127000">
                  <a:srgbClr val="1E1C1B"/>
                </a:glow>
              </a:effectLst>
              <a:latin typeface="Beyond-Bonifiesta.com" pitchFamily="2" charset="0"/>
              <a:cs typeface="Arial" panose="020B0604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1050105" y="171260"/>
            <a:ext cx="3110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VAMOS A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CELEBRAR</a:t>
            </a:r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MIS FABULOSOS </a:t>
            </a:r>
            <a:endParaRPr lang="en-US" sz="18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754664" y="6846667"/>
            <a:ext cx="1107904" cy="14507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732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464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196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928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660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391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6123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855" algn="l" defTabSz="587464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700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36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Calibri Light</vt:lpstr>
      <vt:lpstr>Romantic</vt:lpstr>
      <vt:lpstr>Quincho-Bonifiesta.com</vt:lpstr>
      <vt:lpstr>Calibri</vt:lpstr>
      <vt:lpstr>Beyond-Bonifiesta.com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50 Años</cp:keywords>
  <cp:lastModifiedBy>User</cp:lastModifiedBy>
  <cp:revision>25</cp:revision>
  <dcterms:created xsi:type="dcterms:W3CDTF">2019-10-29T17:09:48Z</dcterms:created>
  <dcterms:modified xsi:type="dcterms:W3CDTF">2022-01-08T17:58:58Z</dcterms:modified>
</cp:coreProperties>
</file>