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Quincho-Bonifiesta.com" pitchFamily="2" charset="0"/>
      <p:regular r:id="rId7"/>
    </p:embeddedFont>
    <p:embeddedFont>
      <p:font typeface="Alako-Bonifiesta.com" panose="020B0604020202020204" charset="0"/>
      <p:regular r:id="rId8"/>
    </p:embeddedFont>
    <p:embeddedFont>
      <p:font typeface="AvantGarde-Bonifiesta.com" panose="020B0604020202020204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9938"/>
    <a:srgbClr val="1E1C1B"/>
    <a:srgbClr val="DDC784"/>
    <a:srgbClr val="FBF4BC"/>
    <a:srgbClr val="FB75BF"/>
    <a:srgbClr val="48BCEA"/>
    <a:srgbClr val="BB8E2E"/>
    <a:srgbClr val="5A56C3"/>
    <a:srgbClr val="F36FBB"/>
    <a:srgbClr val="59D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23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onifiesta.com"/>
          <p:cNvSpPr txBox="1"/>
          <p:nvPr/>
        </p:nvSpPr>
        <p:spPr>
          <a:xfrm>
            <a:off x="3903603" y="6985360"/>
            <a:ext cx="1023265" cy="1450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7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4" name="Bonifiesta.com"/>
          <p:cNvSpPr txBox="1"/>
          <p:nvPr/>
        </p:nvSpPr>
        <p:spPr>
          <a:xfrm>
            <a:off x="1430241" y="5808966"/>
            <a:ext cx="21930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effectLst/>
                <a:latin typeface="AvantGarde-Bonifiesta.com" pitchFamily="2" charset="0"/>
                <a:cs typeface="Arial" panose="020B0604020202020204" pitchFamily="34" charset="0"/>
              </a:rPr>
              <a:t>FAMILIARIES Y AMIGOS</a:t>
            </a:r>
            <a:endParaRPr lang="en-US" sz="1900" b="1" dirty="0">
              <a:effectLst/>
              <a:latin typeface="AvantGarde-Bonifiesta.com" pitchFamily="2" charset="0"/>
              <a:cs typeface="Arial" panose="020B0604020202020204" pitchFamily="34" charset="0"/>
            </a:endParaRPr>
          </a:p>
        </p:txBody>
      </p:sp>
      <p:sp>
        <p:nvSpPr>
          <p:cNvPr id="10" name="Bonifiesta.com"/>
          <p:cNvSpPr txBox="1"/>
          <p:nvPr/>
        </p:nvSpPr>
        <p:spPr>
          <a:xfrm>
            <a:off x="515464" y="4242045"/>
            <a:ext cx="1761012" cy="3024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effectLst/>
                <a:latin typeface="AvantGarde-Bonifiesta.com" pitchFamily="2" charset="0"/>
                <a:cs typeface="Arial" panose="020B0604020202020204" pitchFamily="34" charset="0"/>
              </a:rPr>
              <a:t>DOMINGO</a:t>
            </a:r>
            <a:endParaRPr lang="en-US" sz="1800" dirty="0">
              <a:effectLst/>
              <a:latin typeface="AvantGarde-Bonifiesta.com" pitchFamily="2" charset="0"/>
              <a:cs typeface="Arial" panose="020B0604020202020204" pitchFamily="34" charset="0"/>
            </a:endParaRPr>
          </a:p>
        </p:txBody>
      </p:sp>
      <p:sp>
        <p:nvSpPr>
          <p:cNvPr id="7" name="Bonifiesta.com"/>
          <p:cNvSpPr txBox="1"/>
          <p:nvPr/>
        </p:nvSpPr>
        <p:spPr>
          <a:xfrm>
            <a:off x="1105455" y="644773"/>
            <a:ext cx="2883897" cy="6309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500" dirty="0" smtClean="0">
                <a:latin typeface="Quincho-Bonifiesta.com" pitchFamily="2" charset="0"/>
                <a:cs typeface="Arial" panose="020B0604020202020204" pitchFamily="34" charset="0"/>
              </a:rPr>
              <a:t>Eduardo</a:t>
            </a:r>
            <a:endParaRPr lang="en-US" sz="3500" dirty="0">
              <a:latin typeface="Quincho-Bonifiesta.com" pitchFamily="2" charset="0"/>
              <a:cs typeface="Arial" panose="020B0604020202020204" pitchFamily="34" charset="0"/>
            </a:endParaRPr>
          </a:p>
        </p:txBody>
      </p:sp>
      <p:sp>
        <p:nvSpPr>
          <p:cNvPr id="17" name="Bonifiesta.com"/>
          <p:cNvSpPr txBox="1"/>
          <p:nvPr/>
        </p:nvSpPr>
        <p:spPr>
          <a:xfrm>
            <a:off x="942554" y="98835"/>
            <a:ext cx="33254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effectLst/>
                <a:latin typeface="Alako-Bonifiesta.com" pitchFamily="2" charset="0"/>
                <a:cs typeface="Arial" panose="020B0604020202020204" pitchFamily="34" charset="0"/>
              </a:rPr>
              <a:t>El </a:t>
            </a:r>
            <a:r>
              <a:rPr lang="en-US" sz="3500" dirty="0" err="1" smtClean="0">
                <a:effectLst/>
                <a:latin typeface="Alako-Bonifiesta.com" pitchFamily="2" charset="0"/>
                <a:cs typeface="Arial" panose="020B0604020202020204" pitchFamily="34" charset="0"/>
              </a:rPr>
              <a:t>Señor</a:t>
            </a:r>
            <a:endParaRPr lang="en-US" sz="3500" dirty="0">
              <a:effectLst/>
              <a:latin typeface="Alako-Bonifiesta.com" pitchFamily="2" charset="0"/>
              <a:cs typeface="Arial" panose="020B0604020202020204" pitchFamily="34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310449" y="3490930"/>
            <a:ext cx="47298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>
                <a:latin typeface="Quincho-Bonifiesta.com" panose="020B0604020202020204" charset="0"/>
                <a:cs typeface="Arial" panose="020B0604020202020204" pitchFamily="34" charset="0"/>
              </a:rPr>
              <a:t>y lo celebra a lo </a:t>
            </a:r>
            <a:r>
              <a:rPr lang="es-PE" sz="3500" dirty="0" smtClean="0">
                <a:latin typeface="Quincho-Bonifiesta.com" panose="020B0604020202020204" charset="0"/>
                <a:cs typeface="Arial" panose="020B0604020202020204" pitchFamily="34" charset="0"/>
              </a:rPr>
              <a:t>grande</a:t>
            </a:r>
            <a:endParaRPr lang="en-US" sz="3500" dirty="0">
              <a:latin typeface="Quincho-Bonifiesta.com" panose="020B0604020202020204" charset="0"/>
              <a:cs typeface="Arial" panose="020B0604020202020204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1959700" y="2633096"/>
            <a:ext cx="1129050" cy="7180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5000" dirty="0" smtClean="0">
                <a:effectLst>
                  <a:glow rad="101600">
                    <a:schemeClr val="bg1"/>
                  </a:glow>
                </a:effectLst>
                <a:latin typeface="AvantGarde-Bonifiesta.com" panose="020B0604020202020204" charset="0"/>
                <a:cs typeface="Arial" panose="020B0604020202020204" pitchFamily="34" charset="0"/>
              </a:rPr>
              <a:t>40</a:t>
            </a:r>
            <a:endParaRPr lang="en-US" sz="5000" dirty="0">
              <a:effectLst>
                <a:glow rad="101600">
                  <a:schemeClr val="bg1"/>
                </a:glow>
              </a:effectLst>
              <a:latin typeface="AvantGarde-Bonifiesta.com" panose="020B0604020202020204" charset="0"/>
              <a:cs typeface="Arial" panose="020B0604020202020204" pitchFamily="34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>
            <a:off x="1811679" y="1423293"/>
            <a:ext cx="137209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effectLst/>
                <a:latin typeface="Quincho-Bonifiesta.com" pitchFamily="2" charset="0"/>
                <a:cs typeface="Arial" panose="020B0604020202020204" pitchFamily="34" charset="0"/>
              </a:rPr>
              <a:t>Cumple</a:t>
            </a:r>
            <a:endParaRPr lang="en-US" sz="1800" dirty="0">
              <a:solidFill>
                <a:schemeClr val="bg1"/>
              </a:solidFill>
              <a:effectLst/>
              <a:latin typeface="Quincho-Bonifiesta.com" pitchFamily="2" charset="0"/>
              <a:cs typeface="Arial" panose="020B0604020202020204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515464" y="4632047"/>
            <a:ext cx="1736571" cy="4317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2000" dirty="0" smtClean="0">
                <a:latin typeface="Alako-Bonifiesta.com" panose="020B0604020202020204" charset="0"/>
                <a:cs typeface="Arial" panose="020B0604020202020204" pitchFamily="34" charset="0"/>
              </a:rPr>
              <a:t>6 de Diciembre </a:t>
            </a:r>
            <a:endParaRPr lang="en-US" sz="2000" dirty="0">
              <a:latin typeface="Alako-Bonifiesta.com" panose="020B0604020202020204" charset="0"/>
              <a:cs typeface="Arial" panose="020B0604020202020204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2601883" y="4312465"/>
            <a:ext cx="2015118" cy="35511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2000" dirty="0" smtClean="0">
                <a:latin typeface="Alako-Bonifiesta.com" panose="020B0604020202020204" charset="0"/>
                <a:cs typeface="Arial" panose="020B0604020202020204" pitchFamily="34" charset="0"/>
              </a:rPr>
              <a:t>Patio de Comidas</a:t>
            </a:r>
            <a:endParaRPr lang="en-US" sz="2000" dirty="0">
              <a:latin typeface="Alako-Bonifiesta.com" panose="020B0604020202020204" charset="0"/>
              <a:cs typeface="Arial" panose="020B0604020202020204" pitchFamily="34" charset="0"/>
            </a:endParaRPr>
          </a:p>
        </p:txBody>
      </p:sp>
      <p:sp>
        <p:nvSpPr>
          <p:cNvPr id="18" name="Bonifiesta.com"/>
          <p:cNvSpPr txBox="1"/>
          <p:nvPr/>
        </p:nvSpPr>
        <p:spPr>
          <a:xfrm>
            <a:off x="2594657" y="4807502"/>
            <a:ext cx="2022344" cy="2700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2000" dirty="0" smtClean="0">
                <a:latin typeface="AvantGarde-Bonifiesta.com" pitchFamily="2" charset="0"/>
                <a:cs typeface="Arial" panose="020B0604020202020204" pitchFamily="34" charset="0"/>
              </a:rPr>
              <a:t>Solari Plaza</a:t>
            </a:r>
            <a:endParaRPr lang="en-US" sz="2000" dirty="0">
              <a:latin typeface="AvantGarde-Bonifiesta.com" pitchFamily="2" charset="0"/>
              <a:cs typeface="Arial" panose="020B0604020202020204" pitchFamily="34" charset="0"/>
            </a:endParaRPr>
          </a:p>
        </p:txBody>
      </p:sp>
      <p:sp>
        <p:nvSpPr>
          <p:cNvPr id="19" name="Bonifiesta.com"/>
          <p:cNvSpPr txBox="1"/>
          <p:nvPr/>
        </p:nvSpPr>
        <p:spPr>
          <a:xfrm>
            <a:off x="1248306" y="5385003"/>
            <a:ext cx="2528645" cy="3450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2000" dirty="0" smtClean="0">
                <a:solidFill>
                  <a:srgbClr val="DD9938"/>
                </a:solidFill>
                <a:latin typeface="Alako-Bonifiesta.com" panose="020B0604020202020204" charset="0"/>
                <a:cs typeface="Arial" panose="020B0604020202020204" pitchFamily="34" charset="0"/>
              </a:rPr>
              <a:t>Asistencia  Obligatoria</a:t>
            </a:r>
            <a:endParaRPr lang="en-US" sz="2000" dirty="0">
              <a:solidFill>
                <a:srgbClr val="DD9938"/>
              </a:solidFill>
              <a:latin typeface="Alako-Bonifiesta.com" panose="020B0604020202020204" charset="0"/>
              <a:cs typeface="Arial" panose="020B0604020202020204" pitchFamily="34" charset="0"/>
            </a:endParaRPr>
          </a:p>
        </p:txBody>
      </p:sp>
      <p:sp>
        <p:nvSpPr>
          <p:cNvPr id="20" name="Bonifiesta.com"/>
          <p:cNvSpPr txBox="1"/>
          <p:nvPr/>
        </p:nvSpPr>
        <p:spPr>
          <a:xfrm>
            <a:off x="1412806" y="6485192"/>
            <a:ext cx="21930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 smtClean="0">
                <a:latin typeface="AvantGarde-Bonifiesta.com" pitchFamily="2" charset="0"/>
                <a:cs typeface="Arial" panose="020B0604020202020204" pitchFamily="34" charset="0"/>
              </a:rPr>
              <a:t>Confirmar</a:t>
            </a:r>
            <a:r>
              <a:rPr lang="en-US" sz="1500" b="1" dirty="0" smtClean="0">
                <a:latin typeface="AvantGarde-Bonifiesta.com" pitchFamily="2" charset="0"/>
                <a:cs typeface="Arial" panose="020B0604020202020204" pitchFamily="34" charset="0"/>
              </a:rPr>
              <a:t> al</a:t>
            </a:r>
          </a:p>
          <a:p>
            <a:pPr algn="ctr"/>
            <a:r>
              <a:rPr lang="en-US" sz="1500" b="1" dirty="0" smtClean="0">
                <a:effectLst/>
                <a:latin typeface="AvantGarde-Bonifiesta.com" pitchFamily="2" charset="0"/>
                <a:cs typeface="Arial" panose="020B0604020202020204" pitchFamily="34" charset="0"/>
              </a:rPr>
              <a:t>952866806</a:t>
            </a:r>
            <a:endParaRPr lang="en-US" sz="1500" b="1" dirty="0">
              <a:effectLst/>
              <a:latin typeface="AvantGarde-Bonifiesta.com" pitchFamily="2" charset="0"/>
              <a:cs typeface="Arial" panose="020B0604020202020204" pitchFamily="34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3776951" y="6256120"/>
            <a:ext cx="1251126" cy="183536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3732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7464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1196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74928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8660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2391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123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9855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 smtClean="0">
                <a:solidFill>
                  <a:srgbClr val="B186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700" b="1" dirty="0">
              <a:solidFill>
                <a:srgbClr val="B1865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</TotalTime>
  <Words>30</Words>
  <Application>Microsoft Office PowerPoint</Application>
  <PresentationFormat>Personalizado</PresentationFormat>
  <Paragraphs>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Quincho-Bonifiesta.com</vt:lpstr>
      <vt:lpstr>Alako-Bonifiesta.com</vt:lpstr>
      <vt:lpstr>Arial</vt:lpstr>
      <vt:lpstr>AvantGarde-Bonifiesta.com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40 Años</cp:keywords>
  <cp:lastModifiedBy>User</cp:lastModifiedBy>
  <cp:revision>37</cp:revision>
  <dcterms:created xsi:type="dcterms:W3CDTF">2019-10-29T17:09:48Z</dcterms:created>
  <dcterms:modified xsi:type="dcterms:W3CDTF">2022-01-08T17:32:17Z</dcterms:modified>
</cp:coreProperties>
</file>